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0" r:id="rId4"/>
    <p:sldMasterId id="2147484019" r:id="rId5"/>
  </p:sldMasterIdLst>
  <p:notesMasterIdLst>
    <p:notesMasterId r:id="rId17"/>
  </p:notesMasterIdLst>
  <p:sldIdLst>
    <p:sldId id="257" r:id="rId6"/>
    <p:sldId id="2147473866" r:id="rId7"/>
    <p:sldId id="2147471515" r:id="rId8"/>
    <p:sldId id="2147473824" r:id="rId9"/>
    <p:sldId id="2147473825" r:id="rId10"/>
    <p:sldId id="2147473849" r:id="rId11"/>
    <p:sldId id="2147473850" r:id="rId12"/>
    <p:sldId id="2147473867" r:id="rId13"/>
    <p:sldId id="2147473851" r:id="rId14"/>
    <p:sldId id="2147473868" r:id="rId15"/>
    <p:sldId id="2147327907" r:id="rId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eld operation assistant" id="{0B23BBB0-1C9B-449E-9721-01FE8325DA60}">
          <p14:sldIdLst>
            <p14:sldId id="257"/>
            <p14:sldId id="2147473866"/>
            <p14:sldId id="2147471515"/>
            <p14:sldId id="2147473824"/>
            <p14:sldId id="2147473825"/>
            <p14:sldId id="2147473849"/>
            <p14:sldId id="2147473850"/>
            <p14:sldId id="2147473867"/>
            <p14:sldId id="2147473851"/>
            <p14:sldId id="2147473868"/>
            <p14:sldId id="214732790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A58C47-42DF-7030-E585-8D8917DB4746}" name="Paldino Silvia (Terna)" initials="PS(" userId="S::silvia.paldino@terna.it::1fe3a6fe-035f-4a35-b668-a0693df082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D9F"/>
    <a:srgbClr val="646464"/>
    <a:srgbClr val="0066B3"/>
    <a:srgbClr val="2779B8"/>
    <a:srgbClr val="09296A"/>
    <a:srgbClr val="3C8C93"/>
    <a:srgbClr val="606267"/>
    <a:srgbClr val="092869"/>
    <a:srgbClr val="0A1933"/>
    <a:srgbClr val="293D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Stile medio 1 - Color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Stile medio 1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D2B5B-9DBD-4931-A93E-D9B4B69CD6A0}" type="datetimeFigureOut">
              <a:rPr lang="it-IT" smtClean="0"/>
              <a:t>08/11/2024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0E8B4-2ADB-4C41-BE08-25765ECAD6C8}" type="slidenum">
              <a:rPr lang="it-IT" smtClean="0"/>
              <a:t>‹N›</a:t>
            </a:fld>
            <a:endParaRPr lang="it-IT"/>
          </a:p>
        </p:txBody>
      </p:sp>
    </p:spTree>
    <p:extLst>
      <p:ext uri="{BB962C8B-B14F-4D97-AF65-F5344CB8AC3E}">
        <p14:creationId xmlns:p14="http://schemas.microsoft.com/office/powerpoint/2010/main" val="1799627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0102" rtl="0" eaLnBrk="1" fontAlgn="auto" latinLnBrk="0" hangingPunct="1">
              <a:lnSpc>
                <a:spcPct val="100000"/>
              </a:lnSpc>
              <a:spcBef>
                <a:spcPts val="0"/>
              </a:spcBef>
              <a:spcAft>
                <a:spcPts val="0"/>
              </a:spcAft>
              <a:buClrTx/>
              <a:buSzTx/>
              <a:buFontTx/>
              <a:buNone/>
              <a:tabLst/>
              <a:defRPr/>
            </a:pPr>
            <a:fld id="{04DE1E8C-978C-4558-8116-A76984FD9065}" type="slidenum">
              <a:rPr kumimoji="0" lang="it-IT" sz="1200" b="0" i="0" u="none" strike="noStrike" kern="1200" cap="none" spc="0" normalizeH="0" baseline="0" noProof="0">
                <a:ln>
                  <a:noFill/>
                </a:ln>
                <a:solidFill>
                  <a:prstClr val="black"/>
                </a:solidFill>
                <a:effectLst/>
                <a:uLnTx/>
                <a:uFillTx/>
                <a:latin typeface="Calibri" panose="020F0502020204030204"/>
                <a:ea typeface="+mn-ea"/>
                <a:cs typeface="Arial"/>
              </a:rPr>
              <a:pPr marL="0" marR="0" lvl="0" indent="0" algn="r" defTabSz="910102" rtl="0" eaLnBrk="1" fontAlgn="auto" latinLnBrk="0" hangingPunct="1">
                <a:lnSpc>
                  <a:spcPct val="100000"/>
                </a:lnSpc>
                <a:spcBef>
                  <a:spcPts val="0"/>
                </a:spcBef>
                <a:spcAft>
                  <a:spcPts val="0"/>
                </a:spcAft>
                <a:buClrTx/>
                <a:buSzTx/>
                <a:buFontTx/>
                <a:buNone/>
                <a:tabLst/>
                <a:defRPr/>
              </a:pPr>
              <a:t>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Tree>
    <p:extLst>
      <p:ext uri="{BB962C8B-B14F-4D97-AF65-F5344CB8AC3E}">
        <p14:creationId xmlns:p14="http://schemas.microsoft.com/office/powerpoint/2010/main" val="358580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5AE0E8B4-2ADB-4C41-BE08-25765ECAD6C8}" type="slidenum">
              <a:rPr lang="it-IT" smtClean="0"/>
              <a:t>3</a:t>
            </a:fld>
            <a:endParaRPr lang="it-IT"/>
          </a:p>
        </p:txBody>
      </p:sp>
    </p:spTree>
    <p:extLst>
      <p:ext uri="{BB962C8B-B14F-4D97-AF65-F5344CB8AC3E}">
        <p14:creationId xmlns:p14="http://schemas.microsoft.com/office/powerpoint/2010/main" val="294903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5AE0E8B4-2ADB-4C41-BE08-25765ECAD6C8}" type="slidenum">
              <a:rPr lang="it-IT" smtClean="0"/>
              <a:t>4</a:t>
            </a:fld>
            <a:endParaRPr lang="it-IT"/>
          </a:p>
        </p:txBody>
      </p:sp>
    </p:spTree>
    <p:extLst>
      <p:ext uri="{BB962C8B-B14F-4D97-AF65-F5344CB8AC3E}">
        <p14:creationId xmlns:p14="http://schemas.microsoft.com/office/powerpoint/2010/main" val="74267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5AE0E8B4-2ADB-4C41-BE08-25765ECAD6C8}" type="slidenum">
              <a:rPr lang="it-IT" smtClean="0"/>
              <a:t>5</a:t>
            </a:fld>
            <a:endParaRPr lang="it-IT"/>
          </a:p>
        </p:txBody>
      </p:sp>
    </p:spTree>
    <p:extLst>
      <p:ext uri="{BB962C8B-B14F-4D97-AF65-F5344CB8AC3E}">
        <p14:creationId xmlns:p14="http://schemas.microsoft.com/office/powerpoint/2010/main" val="4012925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0E8B4-2ADB-4C41-BE08-25765ECAD6C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03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0E8B4-2ADB-4C41-BE08-25765ECAD6C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31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0E8B4-2ADB-4C41-BE08-25765ECAD6C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501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0E8B4-2ADB-4C41-BE08-25765ECAD6C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376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0E8B4-2ADB-4C41-BE08-25765ECAD6C8}"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20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pertina">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pic>
        <p:nvPicPr>
          <p:cNvPr id="2" name="Picture 2">
            <a:extLst>
              <a:ext uri="{FF2B5EF4-FFF2-40B4-BE49-F238E27FC236}">
                <a16:creationId xmlns:a16="http://schemas.microsoft.com/office/drawing/2014/main" id="{CCCD19E0-B90A-F331-3132-BAF475918F4C}"/>
              </a:ext>
            </a:extLst>
          </p:cNvPr>
          <p:cNvPicPr>
            <a:picLocks noChangeAspect="1" noChangeArrowheads="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bwMode="auto">
          <a:xfrm flipH="1">
            <a:off x="-1588" y="-292"/>
            <a:ext cx="12193588" cy="6858292"/>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87B3E60C-A5D3-D106-AE94-3C16B77EBB32}"/>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70985" y="4960581"/>
            <a:ext cx="2782502" cy="860837"/>
          </a:xfrm>
          <a:prstGeom prst="rect">
            <a:avLst/>
          </a:prstGeom>
        </p:spPr>
      </p:pic>
      <p:sp>
        <p:nvSpPr>
          <p:cNvPr id="3" name="Rectangle 15">
            <a:extLst>
              <a:ext uri="{FF2B5EF4-FFF2-40B4-BE49-F238E27FC236}">
                <a16:creationId xmlns:a16="http://schemas.microsoft.com/office/drawing/2014/main" id="{D6E515C2-F683-C418-5701-5183BF5365F4}"/>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5" name="Rectangle 16">
            <a:extLst>
              <a:ext uri="{FF2B5EF4-FFF2-40B4-BE49-F238E27FC236}">
                <a16:creationId xmlns:a16="http://schemas.microsoft.com/office/drawing/2014/main" id="{9A4EA939-BDBD-F644-DCAB-DFBB47B085FE}"/>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8" name="Rectangle 17">
            <a:extLst>
              <a:ext uri="{FF2B5EF4-FFF2-40B4-BE49-F238E27FC236}">
                <a16:creationId xmlns:a16="http://schemas.microsoft.com/office/drawing/2014/main" id="{3BC629C1-6034-D4FB-286A-A31758CDD8D4}"/>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9" name="Rectangle 18">
            <a:extLst>
              <a:ext uri="{FF2B5EF4-FFF2-40B4-BE49-F238E27FC236}">
                <a16:creationId xmlns:a16="http://schemas.microsoft.com/office/drawing/2014/main" id="{7A1723AF-BEB9-C367-E246-A9BF8FAAE75A}"/>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9">
            <a:extLst>
              <a:ext uri="{FF2B5EF4-FFF2-40B4-BE49-F238E27FC236}">
                <a16:creationId xmlns:a16="http://schemas.microsoft.com/office/drawing/2014/main" id="{F9479158-33F8-899D-F3F7-75D7018ADF42}"/>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20">
            <a:extLst>
              <a:ext uri="{FF2B5EF4-FFF2-40B4-BE49-F238E27FC236}">
                <a16:creationId xmlns:a16="http://schemas.microsoft.com/office/drawing/2014/main" id="{C5F925D1-14F1-1CC4-9FDA-EE47997311CB}"/>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1">
            <a:extLst>
              <a:ext uri="{FF2B5EF4-FFF2-40B4-BE49-F238E27FC236}">
                <a16:creationId xmlns:a16="http://schemas.microsoft.com/office/drawing/2014/main" id="{2B7450CB-4985-0442-E943-712963B989E0}"/>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2">
            <a:extLst>
              <a:ext uri="{FF2B5EF4-FFF2-40B4-BE49-F238E27FC236}">
                <a16:creationId xmlns:a16="http://schemas.microsoft.com/office/drawing/2014/main" id="{ED455B04-9DB8-E8EA-811D-3AD5CF13E7C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Google Shape;107;gd544ca2c39_0_112">
            <a:extLst>
              <a:ext uri="{FF2B5EF4-FFF2-40B4-BE49-F238E27FC236}">
                <a16:creationId xmlns:a16="http://schemas.microsoft.com/office/drawing/2014/main" id="{2512E0E5-4FEF-B964-91EB-7F8306E3C93E}"/>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 name="Google Shape;108;gd544ca2c39_0_112">
            <a:extLst>
              <a:ext uri="{FF2B5EF4-FFF2-40B4-BE49-F238E27FC236}">
                <a16:creationId xmlns:a16="http://schemas.microsoft.com/office/drawing/2014/main" id="{CBA8FB6E-F64F-5A66-3C64-59DF626411DA}"/>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9;gd544ca2c39_0_112">
            <a:extLst>
              <a:ext uri="{FF2B5EF4-FFF2-40B4-BE49-F238E27FC236}">
                <a16:creationId xmlns:a16="http://schemas.microsoft.com/office/drawing/2014/main" id="{16526321-A192-D2AD-59BF-2607CB2B839C}"/>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10;gd544ca2c39_0_112">
            <a:extLst>
              <a:ext uri="{FF2B5EF4-FFF2-40B4-BE49-F238E27FC236}">
                <a16:creationId xmlns:a16="http://schemas.microsoft.com/office/drawing/2014/main" id="{F3ED708B-BC50-0FDC-4C5B-3BC124A5875A}"/>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22;gd544ca2c39_0_112">
            <a:extLst>
              <a:ext uri="{FF2B5EF4-FFF2-40B4-BE49-F238E27FC236}">
                <a16:creationId xmlns:a16="http://schemas.microsoft.com/office/drawing/2014/main" id="{B1937979-E7BF-7928-2CDD-B9A33699F371}"/>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3;gd544ca2c39_0_112">
            <a:extLst>
              <a:ext uri="{FF2B5EF4-FFF2-40B4-BE49-F238E27FC236}">
                <a16:creationId xmlns:a16="http://schemas.microsoft.com/office/drawing/2014/main" id="{1E2735D4-17A9-D7A9-B385-3D578382596C}"/>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4;gd544ca2c39_0_112">
            <a:extLst>
              <a:ext uri="{FF2B5EF4-FFF2-40B4-BE49-F238E27FC236}">
                <a16:creationId xmlns:a16="http://schemas.microsoft.com/office/drawing/2014/main" id="{73D3A9D3-100C-81FA-0017-4CECCBB98123}"/>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5;gd544ca2c39_0_112">
            <a:extLst>
              <a:ext uri="{FF2B5EF4-FFF2-40B4-BE49-F238E27FC236}">
                <a16:creationId xmlns:a16="http://schemas.microsoft.com/office/drawing/2014/main" id="{911F747F-A1C2-CED8-B46C-7CD6C23EAE42}"/>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8;gd544ca2c39_0_112">
            <a:extLst>
              <a:ext uri="{FF2B5EF4-FFF2-40B4-BE49-F238E27FC236}">
                <a16:creationId xmlns:a16="http://schemas.microsoft.com/office/drawing/2014/main" id="{5B96147D-178C-DC23-F587-CF4C4DFA5EA4}"/>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9;gd544ca2c39_0_112">
            <a:extLst>
              <a:ext uri="{FF2B5EF4-FFF2-40B4-BE49-F238E27FC236}">
                <a16:creationId xmlns:a16="http://schemas.microsoft.com/office/drawing/2014/main" id="{3227068E-4264-9AF3-7827-A5C4F32475F1}"/>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30;gd544ca2c39_0_112">
            <a:extLst>
              <a:ext uri="{FF2B5EF4-FFF2-40B4-BE49-F238E27FC236}">
                <a16:creationId xmlns:a16="http://schemas.microsoft.com/office/drawing/2014/main" id="{7641EE5E-B426-ABC2-B5D3-135E3C1EB112}"/>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1;gd544ca2c39_0_112">
            <a:extLst>
              <a:ext uri="{FF2B5EF4-FFF2-40B4-BE49-F238E27FC236}">
                <a16:creationId xmlns:a16="http://schemas.microsoft.com/office/drawing/2014/main" id="{3DDE7DDA-8AC3-209D-BB43-5CE8F09052E8}"/>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4;gd544ca2c39_0_112">
            <a:extLst>
              <a:ext uri="{FF2B5EF4-FFF2-40B4-BE49-F238E27FC236}">
                <a16:creationId xmlns:a16="http://schemas.microsoft.com/office/drawing/2014/main" id="{B4D8AD65-EC33-9396-5D3F-21E1075D092E}"/>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5;gd544ca2c39_0_112">
            <a:extLst>
              <a:ext uri="{FF2B5EF4-FFF2-40B4-BE49-F238E27FC236}">
                <a16:creationId xmlns:a16="http://schemas.microsoft.com/office/drawing/2014/main" id="{D81DACF6-3E7B-45DF-7AFF-24DB79812029}"/>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6;gd544ca2c39_0_112">
            <a:extLst>
              <a:ext uri="{FF2B5EF4-FFF2-40B4-BE49-F238E27FC236}">
                <a16:creationId xmlns:a16="http://schemas.microsoft.com/office/drawing/2014/main" id="{1866E9D1-DCBC-BC4B-E4FC-6F79A3C9B8F0}"/>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7;gd544ca2c39_0_112">
            <a:extLst>
              <a:ext uri="{FF2B5EF4-FFF2-40B4-BE49-F238E27FC236}">
                <a16:creationId xmlns:a16="http://schemas.microsoft.com/office/drawing/2014/main" id="{C4B1F885-4F98-9245-65E7-4C51CD06600E}"/>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40;gd544ca2c39_0_112">
            <a:extLst>
              <a:ext uri="{FF2B5EF4-FFF2-40B4-BE49-F238E27FC236}">
                <a16:creationId xmlns:a16="http://schemas.microsoft.com/office/drawing/2014/main" id="{81125882-F95E-4695-00F6-82568B499F89}"/>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1;gd544ca2c39_0_112">
            <a:extLst>
              <a:ext uri="{FF2B5EF4-FFF2-40B4-BE49-F238E27FC236}">
                <a16:creationId xmlns:a16="http://schemas.microsoft.com/office/drawing/2014/main" id="{79836375-57CF-5EFF-C0B3-60576ACE49DB}"/>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2;gd544ca2c39_0_112">
            <a:extLst>
              <a:ext uri="{FF2B5EF4-FFF2-40B4-BE49-F238E27FC236}">
                <a16:creationId xmlns:a16="http://schemas.microsoft.com/office/drawing/2014/main" id="{55C473C9-8B9F-E84F-04E2-387ADB8B9562}"/>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3;gd544ca2c39_0_112">
            <a:extLst>
              <a:ext uri="{FF2B5EF4-FFF2-40B4-BE49-F238E27FC236}">
                <a16:creationId xmlns:a16="http://schemas.microsoft.com/office/drawing/2014/main" id="{A1896FA9-F422-F523-8D46-F06C46EA73FF}"/>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6;gd544ca2c39_0_112">
            <a:extLst>
              <a:ext uri="{FF2B5EF4-FFF2-40B4-BE49-F238E27FC236}">
                <a16:creationId xmlns:a16="http://schemas.microsoft.com/office/drawing/2014/main" id="{0153855F-19A2-E39A-5BB8-DC6C7DBEB225}"/>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7;gd544ca2c39_0_112">
            <a:extLst>
              <a:ext uri="{FF2B5EF4-FFF2-40B4-BE49-F238E27FC236}">
                <a16:creationId xmlns:a16="http://schemas.microsoft.com/office/drawing/2014/main" id="{3D636465-E614-3A14-F071-25EA7DF1361E}"/>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8;gd544ca2c39_0_112">
            <a:extLst>
              <a:ext uri="{FF2B5EF4-FFF2-40B4-BE49-F238E27FC236}">
                <a16:creationId xmlns:a16="http://schemas.microsoft.com/office/drawing/2014/main" id="{66DCDD78-993F-29C0-F9E8-05A1586864DF}"/>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9;gd544ca2c39_0_112">
            <a:extLst>
              <a:ext uri="{FF2B5EF4-FFF2-40B4-BE49-F238E27FC236}">
                <a16:creationId xmlns:a16="http://schemas.microsoft.com/office/drawing/2014/main" id="{BBD9CDA4-9895-35EC-CF71-63DA4081F145}"/>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52;gd544ca2c39_0_112">
            <a:extLst>
              <a:ext uri="{FF2B5EF4-FFF2-40B4-BE49-F238E27FC236}">
                <a16:creationId xmlns:a16="http://schemas.microsoft.com/office/drawing/2014/main" id="{D674E9AC-8BBB-7B29-A117-31BD1DDDD80F}"/>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3;gd544ca2c39_0_112">
            <a:extLst>
              <a:ext uri="{FF2B5EF4-FFF2-40B4-BE49-F238E27FC236}">
                <a16:creationId xmlns:a16="http://schemas.microsoft.com/office/drawing/2014/main" id="{4A709462-1231-6A83-F96E-84271E74C049}"/>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4;gd544ca2c39_0_112">
            <a:extLst>
              <a:ext uri="{FF2B5EF4-FFF2-40B4-BE49-F238E27FC236}">
                <a16:creationId xmlns:a16="http://schemas.microsoft.com/office/drawing/2014/main" id="{543CAE53-8033-A68D-71F6-3A374C980F9A}"/>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5;gd544ca2c39_0_112">
            <a:extLst>
              <a:ext uri="{FF2B5EF4-FFF2-40B4-BE49-F238E27FC236}">
                <a16:creationId xmlns:a16="http://schemas.microsoft.com/office/drawing/2014/main" id="{ACE1BB20-E80F-F171-640D-634BF4E81CCA}"/>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8;gd544ca2c39_0_112">
            <a:extLst>
              <a:ext uri="{FF2B5EF4-FFF2-40B4-BE49-F238E27FC236}">
                <a16:creationId xmlns:a16="http://schemas.microsoft.com/office/drawing/2014/main" id="{48D6BE95-F5E1-42DC-6CD6-E42512AA8DE8}"/>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9;gd544ca2c39_0_112">
            <a:extLst>
              <a:ext uri="{FF2B5EF4-FFF2-40B4-BE49-F238E27FC236}">
                <a16:creationId xmlns:a16="http://schemas.microsoft.com/office/drawing/2014/main" id="{48259E68-0DAF-8AD7-3334-8FB247522C9D}"/>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60;gd544ca2c39_0_112">
            <a:extLst>
              <a:ext uri="{FF2B5EF4-FFF2-40B4-BE49-F238E27FC236}">
                <a16:creationId xmlns:a16="http://schemas.microsoft.com/office/drawing/2014/main" id="{B6EE8729-7A0B-F49E-46B4-7C4E84F1A324}"/>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1;gd544ca2c39_0_112">
            <a:extLst>
              <a:ext uri="{FF2B5EF4-FFF2-40B4-BE49-F238E27FC236}">
                <a16:creationId xmlns:a16="http://schemas.microsoft.com/office/drawing/2014/main" id="{70B01EC5-85BC-8995-1117-6C9CE098A2A9}"/>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4;gd544ca2c39_0_112">
            <a:extLst>
              <a:ext uri="{FF2B5EF4-FFF2-40B4-BE49-F238E27FC236}">
                <a16:creationId xmlns:a16="http://schemas.microsoft.com/office/drawing/2014/main" id="{7F1015F9-2E4B-F403-B29B-2359ACDFDCE5}"/>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5;gd544ca2c39_0_112">
            <a:extLst>
              <a:ext uri="{FF2B5EF4-FFF2-40B4-BE49-F238E27FC236}">
                <a16:creationId xmlns:a16="http://schemas.microsoft.com/office/drawing/2014/main" id="{2BF932D5-0D29-7FDC-EA08-32923A46B442}"/>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6;gd544ca2c39_0_112">
            <a:extLst>
              <a:ext uri="{FF2B5EF4-FFF2-40B4-BE49-F238E27FC236}">
                <a16:creationId xmlns:a16="http://schemas.microsoft.com/office/drawing/2014/main" id="{EE696463-AA5E-35A8-43AD-55F65F47CCAB}"/>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7;gd544ca2c39_0_112">
            <a:extLst>
              <a:ext uri="{FF2B5EF4-FFF2-40B4-BE49-F238E27FC236}">
                <a16:creationId xmlns:a16="http://schemas.microsoft.com/office/drawing/2014/main" id="{0BCBF016-0216-BB25-9D88-0D827D654F0E}"/>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70;gd544ca2c39_0_112">
            <a:extLst>
              <a:ext uri="{FF2B5EF4-FFF2-40B4-BE49-F238E27FC236}">
                <a16:creationId xmlns:a16="http://schemas.microsoft.com/office/drawing/2014/main" id="{DA302582-3A85-D0E6-9D75-39BF83FA0F97}"/>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1;gd544ca2c39_0_112">
            <a:extLst>
              <a:ext uri="{FF2B5EF4-FFF2-40B4-BE49-F238E27FC236}">
                <a16:creationId xmlns:a16="http://schemas.microsoft.com/office/drawing/2014/main" id="{5AE35A50-04DE-B24E-739A-3A8354709A80}"/>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2;gd544ca2c39_0_112">
            <a:extLst>
              <a:ext uri="{FF2B5EF4-FFF2-40B4-BE49-F238E27FC236}">
                <a16:creationId xmlns:a16="http://schemas.microsoft.com/office/drawing/2014/main" id="{467D4EC3-EFF7-CC6C-FF4A-DBD5A5E3149C}"/>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3;gd544ca2c39_0_112">
            <a:extLst>
              <a:ext uri="{FF2B5EF4-FFF2-40B4-BE49-F238E27FC236}">
                <a16:creationId xmlns:a16="http://schemas.microsoft.com/office/drawing/2014/main" id="{72C7F2BA-3DD3-3751-6EE7-DBF0A99CB748}"/>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06;gd544ca2c39_0_112">
            <a:extLst>
              <a:ext uri="{FF2B5EF4-FFF2-40B4-BE49-F238E27FC236}">
                <a16:creationId xmlns:a16="http://schemas.microsoft.com/office/drawing/2014/main" id="{75A60241-DFBE-13B4-A8F8-E2A6490CE137}"/>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11;gd544ca2c39_0_112">
            <a:extLst>
              <a:ext uri="{FF2B5EF4-FFF2-40B4-BE49-F238E27FC236}">
                <a16:creationId xmlns:a16="http://schemas.microsoft.com/office/drawing/2014/main" id="{19CFA747-AE93-9B02-CA3E-5B376B975A6B}"/>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21;gd544ca2c39_0_112">
            <a:extLst>
              <a:ext uri="{FF2B5EF4-FFF2-40B4-BE49-F238E27FC236}">
                <a16:creationId xmlns:a16="http://schemas.microsoft.com/office/drawing/2014/main" id="{BCD6733F-23B6-5888-2814-B2ABAB3976BC}"/>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6;gd544ca2c39_0_112">
            <a:extLst>
              <a:ext uri="{FF2B5EF4-FFF2-40B4-BE49-F238E27FC236}">
                <a16:creationId xmlns:a16="http://schemas.microsoft.com/office/drawing/2014/main" id="{58B83F80-7202-1B05-3F44-10837EB34AC1}"/>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7;gd544ca2c39_0_112">
            <a:extLst>
              <a:ext uri="{FF2B5EF4-FFF2-40B4-BE49-F238E27FC236}">
                <a16:creationId xmlns:a16="http://schemas.microsoft.com/office/drawing/2014/main" id="{65651BD4-AF5F-2FD9-21E4-B14B8734E54C}"/>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32;gd544ca2c39_0_112">
            <a:extLst>
              <a:ext uri="{FF2B5EF4-FFF2-40B4-BE49-F238E27FC236}">
                <a16:creationId xmlns:a16="http://schemas.microsoft.com/office/drawing/2014/main" id="{8BFD24FD-396E-3124-66B2-962F7251C5F3}"/>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3;gd544ca2c39_0_112">
            <a:extLst>
              <a:ext uri="{FF2B5EF4-FFF2-40B4-BE49-F238E27FC236}">
                <a16:creationId xmlns:a16="http://schemas.microsoft.com/office/drawing/2014/main" id="{36A0BCA4-ECB2-3F0F-8CF8-9C380F0BA084}"/>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8;gd544ca2c39_0_112">
            <a:extLst>
              <a:ext uri="{FF2B5EF4-FFF2-40B4-BE49-F238E27FC236}">
                <a16:creationId xmlns:a16="http://schemas.microsoft.com/office/drawing/2014/main" id="{DD0C02A3-85FB-C745-8209-3893DE4E509B}"/>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9;gd544ca2c39_0_112">
            <a:extLst>
              <a:ext uri="{FF2B5EF4-FFF2-40B4-BE49-F238E27FC236}">
                <a16:creationId xmlns:a16="http://schemas.microsoft.com/office/drawing/2014/main" id="{2F72AD81-91E4-D964-ED3D-7CB68AA70B94}"/>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44;gd544ca2c39_0_112">
            <a:extLst>
              <a:ext uri="{FF2B5EF4-FFF2-40B4-BE49-F238E27FC236}">
                <a16:creationId xmlns:a16="http://schemas.microsoft.com/office/drawing/2014/main" id="{A7AA60BB-7936-C957-28D3-6F2882CC2EB6}"/>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5;gd544ca2c39_0_112">
            <a:extLst>
              <a:ext uri="{FF2B5EF4-FFF2-40B4-BE49-F238E27FC236}">
                <a16:creationId xmlns:a16="http://schemas.microsoft.com/office/drawing/2014/main" id="{41AA6AD8-488E-E1F4-EDEE-5E6C265DB530}"/>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50;gd544ca2c39_0_112">
            <a:extLst>
              <a:ext uri="{FF2B5EF4-FFF2-40B4-BE49-F238E27FC236}">
                <a16:creationId xmlns:a16="http://schemas.microsoft.com/office/drawing/2014/main" id="{EF39FCB5-896F-65AB-BE8B-5E493D94B647}"/>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1;gd544ca2c39_0_112">
            <a:extLst>
              <a:ext uri="{FF2B5EF4-FFF2-40B4-BE49-F238E27FC236}">
                <a16:creationId xmlns:a16="http://schemas.microsoft.com/office/drawing/2014/main" id="{74FCB096-7D50-F56D-DA16-3A97A8B3DC11}"/>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6;gd544ca2c39_0_112">
            <a:extLst>
              <a:ext uri="{FF2B5EF4-FFF2-40B4-BE49-F238E27FC236}">
                <a16:creationId xmlns:a16="http://schemas.microsoft.com/office/drawing/2014/main" id="{26E02A92-1454-7F25-9CCA-5410E333AE17}"/>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7;gd544ca2c39_0_112">
            <a:extLst>
              <a:ext uri="{FF2B5EF4-FFF2-40B4-BE49-F238E27FC236}">
                <a16:creationId xmlns:a16="http://schemas.microsoft.com/office/drawing/2014/main" id="{B5EFA3AA-9C2D-FEB7-A126-FD8B02303B2B}"/>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62;gd544ca2c39_0_112">
            <a:extLst>
              <a:ext uri="{FF2B5EF4-FFF2-40B4-BE49-F238E27FC236}">
                <a16:creationId xmlns:a16="http://schemas.microsoft.com/office/drawing/2014/main" id="{7165B72C-0C0C-A10C-746F-9E688A984B7E}"/>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3;gd544ca2c39_0_112">
            <a:extLst>
              <a:ext uri="{FF2B5EF4-FFF2-40B4-BE49-F238E27FC236}">
                <a16:creationId xmlns:a16="http://schemas.microsoft.com/office/drawing/2014/main" id="{E58135B7-5ACE-B0B9-754D-526EE68C5EAB}"/>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8;gd544ca2c39_0_112">
            <a:extLst>
              <a:ext uri="{FF2B5EF4-FFF2-40B4-BE49-F238E27FC236}">
                <a16:creationId xmlns:a16="http://schemas.microsoft.com/office/drawing/2014/main" id="{89D6E95B-EFFD-7923-7356-4AEEF6357F37}"/>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9;gd544ca2c39_0_112">
            <a:extLst>
              <a:ext uri="{FF2B5EF4-FFF2-40B4-BE49-F238E27FC236}">
                <a16:creationId xmlns:a16="http://schemas.microsoft.com/office/drawing/2014/main" id="{E5AC15E5-AD68-7C15-45A6-17917BCF8C82}"/>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74;gd544ca2c39_0_112">
            <a:extLst>
              <a:ext uri="{FF2B5EF4-FFF2-40B4-BE49-F238E27FC236}">
                <a16:creationId xmlns:a16="http://schemas.microsoft.com/office/drawing/2014/main" id="{1098AA87-E6BC-A3B7-7E26-FC28B5160F65}"/>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05;gd544ca2c39_0_112">
            <a:extLst>
              <a:ext uri="{FF2B5EF4-FFF2-40B4-BE49-F238E27FC236}">
                <a16:creationId xmlns:a16="http://schemas.microsoft.com/office/drawing/2014/main" id="{E0C7671F-1103-63F3-DF8F-2CEE013CD642}"/>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12;gd544ca2c39_0_112">
            <a:extLst>
              <a:ext uri="{FF2B5EF4-FFF2-40B4-BE49-F238E27FC236}">
                <a16:creationId xmlns:a16="http://schemas.microsoft.com/office/drawing/2014/main" id="{897E4D9A-96EC-3559-BBEB-427DD0EE93D6}"/>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3;gd544ca2c39_0_112">
            <a:extLst>
              <a:ext uri="{FF2B5EF4-FFF2-40B4-BE49-F238E27FC236}">
                <a16:creationId xmlns:a16="http://schemas.microsoft.com/office/drawing/2014/main" id="{B5D19BE2-9BFE-8CBA-6053-100A51067854}"/>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4;gd544ca2c39_0_112">
            <a:extLst>
              <a:ext uri="{FF2B5EF4-FFF2-40B4-BE49-F238E27FC236}">
                <a16:creationId xmlns:a16="http://schemas.microsoft.com/office/drawing/2014/main" id="{5688D348-54B8-BBF7-977C-9CFA023BE560}"/>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5;gd544ca2c39_0_112">
            <a:extLst>
              <a:ext uri="{FF2B5EF4-FFF2-40B4-BE49-F238E27FC236}">
                <a16:creationId xmlns:a16="http://schemas.microsoft.com/office/drawing/2014/main" id="{825083DD-98A7-FC9B-0309-A25303D51F7D}"/>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6;gd544ca2c39_0_112">
            <a:extLst>
              <a:ext uri="{FF2B5EF4-FFF2-40B4-BE49-F238E27FC236}">
                <a16:creationId xmlns:a16="http://schemas.microsoft.com/office/drawing/2014/main" id="{11E7F0FD-704C-40B3-6E3E-1A1C9E6CB581}"/>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7;gd544ca2c39_0_112">
            <a:extLst>
              <a:ext uri="{FF2B5EF4-FFF2-40B4-BE49-F238E27FC236}">
                <a16:creationId xmlns:a16="http://schemas.microsoft.com/office/drawing/2014/main" id="{B5557F6D-FB26-9694-D66A-1645A247BF96}"/>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8;gd544ca2c39_0_112">
            <a:extLst>
              <a:ext uri="{FF2B5EF4-FFF2-40B4-BE49-F238E27FC236}">
                <a16:creationId xmlns:a16="http://schemas.microsoft.com/office/drawing/2014/main" id="{2C8AAA31-A215-80EC-6B8C-A8FF2C8E6007}"/>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9;gd544ca2c39_0_112">
            <a:extLst>
              <a:ext uri="{FF2B5EF4-FFF2-40B4-BE49-F238E27FC236}">
                <a16:creationId xmlns:a16="http://schemas.microsoft.com/office/drawing/2014/main" id="{56709BAA-5B46-B035-F24A-5A1F147B205F}"/>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20;gd544ca2c39_0_112">
            <a:extLst>
              <a:ext uri="{FF2B5EF4-FFF2-40B4-BE49-F238E27FC236}">
                <a16:creationId xmlns:a16="http://schemas.microsoft.com/office/drawing/2014/main" id="{4A2B7002-1E1E-F842-D601-DC9532CBC570}"/>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108594231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609285" y="275339"/>
            <a:ext cx="10973431" cy="1142735"/>
          </a:xfrm>
        </p:spPr>
        <p:txBody>
          <a:bodyPr/>
          <a:lstStyle/>
          <a:p>
            <a:r>
              <a:rPr lang="it-IT"/>
              <a:t>Fare clic per modificare stile</a:t>
            </a:r>
          </a:p>
        </p:txBody>
      </p:sp>
      <p:sp>
        <p:nvSpPr>
          <p:cNvPr id="3" name="Segnaposto testo 2"/>
          <p:cNvSpPr>
            <a:spLocks noGrp="1"/>
          </p:cNvSpPr>
          <p:nvPr>
            <p:ph type="body" sz="half" idx="1"/>
          </p:nvPr>
        </p:nvSpPr>
        <p:spPr>
          <a:xfrm>
            <a:off x="609285" y="1599511"/>
            <a:ext cx="5384466" cy="452637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6142" y="1599511"/>
            <a:ext cx="5386573" cy="452637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r>
              <a:rPr lang="it-IT"/>
              <a:t>ISC – Uso [completare etichetta]</a:t>
            </a:r>
          </a:p>
        </p:txBody>
      </p:sp>
      <p:sp>
        <p:nvSpPr>
          <p:cNvPr id="7" name="Rectangle 6"/>
          <p:cNvSpPr>
            <a:spLocks noGrp="1" noChangeArrowheads="1"/>
          </p:cNvSpPr>
          <p:nvPr>
            <p:ph type="sldNum" sz="quarter" idx="12"/>
          </p:nvPr>
        </p:nvSpPr>
        <p:spPr>
          <a:ln/>
        </p:spPr>
        <p:txBody>
          <a:bodyPr/>
          <a:lstStyle>
            <a:lvl1pPr>
              <a:defRPr/>
            </a:lvl1pPr>
          </a:lstStyle>
          <a:p>
            <a:pPr>
              <a:defRPr/>
            </a:pPr>
            <a:fld id="{DF62E26C-AE9F-4665-8011-5B5D207F56AF}" type="slidenum">
              <a:rPr lang="it-IT"/>
              <a:pPr>
                <a:defRPr/>
              </a:pPr>
              <a:t>‹N›</a:t>
            </a:fld>
            <a:endParaRPr lang="it-IT"/>
          </a:p>
        </p:txBody>
      </p:sp>
      <p:sp>
        <p:nvSpPr>
          <p:cNvPr id="8" name="CasellaDiTesto 7">
            <a:extLst>
              <a:ext uri="{FF2B5EF4-FFF2-40B4-BE49-F238E27FC236}">
                <a16:creationId xmlns:a16="http://schemas.microsoft.com/office/drawing/2014/main" id="{9C04D245-2B00-083E-6F7A-855474D44D5B}"/>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610343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2_Titolo e contenuto">
    <p:spTree>
      <p:nvGrpSpPr>
        <p:cNvPr id="1" name=""/>
        <p:cNvGrpSpPr/>
        <p:nvPr/>
      </p:nvGrpSpPr>
      <p:grpSpPr>
        <a:xfrm>
          <a:off x="0" y="0"/>
          <a:ext cx="0" cy="0"/>
          <a:chOff x="0" y="0"/>
          <a:chExt cx="0" cy="0"/>
        </a:xfrm>
      </p:grpSpPr>
      <p:graphicFrame>
        <p:nvGraphicFramePr>
          <p:cNvPr id="7" name="Oggetto 6" hidden="1"/>
          <p:cNvGraphicFramePr>
            <a:graphicFrameLocks noChangeAspect="1"/>
          </p:cNvGraphicFramePr>
          <p:nvPr userDrawn="1">
            <p:custDataLst>
              <p:tags r:id="rId1"/>
            </p:custDataLst>
            <p:extLst>
              <p:ext uri="{D42A27DB-BD31-4B8C-83A1-F6EECF244321}">
                <p14:modId xmlns:p14="http://schemas.microsoft.com/office/powerpoint/2010/main" val="1907649392"/>
              </p:ext>
            </p:extLst>
          </p:nvPr>
        </p:nvGraphicFramePr>
        <p:xfrm>
          <a:off x="1956" y="1590"/>
          <a:ext cx="1953" cy="1587"/>
        </p:xfrm>
        <a:graphic>
          <a:graphicData uri="http://schemas.openxmlformats.org/presentationml/2006/ole">
            <mc:AlternateContent xmlns:mc="http://schemas.openxmlformats.org/markup-compatibility/2006">
              <mc:Choice xmlns:v="urn:schemas-microsoft-com:vml" Requires="v">
                <p:oleObj name="Diapositiva think-cell" r:id="rId4" imgW="270" imgH="270" progId="TCLayout.ActiveDocument.1">
                  <p:embed/>
                </p:oleObj>
              </mc:Choice>
              <mc:Fallback>
                <p:oleObj name="Diapositiva think-cell" r:id="rId4" imgW="270" imgH="270" progId="TCLayout.ActiveDocument.1">
                  <p:embed/>
                  <p:pic>
                    <p:nvPicPr>
                      <p:cNvPr id="7" name="Oggetto 6" hidden="1"/>
                      <p:cNvPicPr/>
                      <p:nvPr/>
                    </p:nvPicPr>
                    <p:blipFill>
                      <a:blip r:embed="rId5"/>
                      <a:stretch>
                        <a:fillRect/>
                      </a:stretch>
                    </p:blipFill>
                    <p:spPr>
                      <a:xfrm>
                        <a:off x="1956" y="1590"/>
                        <a:ext cx="1953" cy="1587"/>
                      </a:xfrm>
                      <a:prstGeom prst="rect">
                        <a:avLst/>
                      </a:prstGeom>
                    </p:spPr>
                  </p:pic>
                </p:oleObj>
              </mc:Fallback>
            </mc:AlternateContent>
          </a:graphicData>
        </a:graphic>
      </p:graphicFrame>
      <p:sp>
        <p:nvSpPr>
          <p:cNvPr id="4" name="Rettangolo 3" hidden="1">
            <a:extLst>
              <a:ext uri="{FF2B5EF4-FFF2-40B4-BE49-F238E27FC236}">
                <a16:creationId xmlns:a16="http://schemas.microsoft.com/office/drawing/2014/main" id="{FA1EE712-5E29-43DA-81A2-B2AA6944863D}"/>
              </a:ext>
            </a:extLst>
          </p:cNvPr>
          <p:cNvSpPr/>
          <p:nvPr userDrawn="1">
            <p:custDataLst>
              <p:tags r:id="rId2"/>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marR="0" lvl="0" indent="0" algn="l" defTabSz="914406" rtl="0" eaLnBrk="1" fontAlgn="base" latinLnBrk="0" hangingPunct="1">
              <a:lnSpc>
                <a:spcPct val="100000"/>
              </a:lnSpc>
              <a:spcBef>
                <a:spcPct val="0"/>
              </a:spcBef>
              <a:spcAft>
                <a:spcPct val="0"/>
              </a:spcAft>
              <a:buClrTx/>
              <a:buSzTx/>
              <a:buFontTx/>
              <a:buNone/>
              <a:tabLst/>
            </a:pPr>
            <a:endParaRPr kumimoji="0" lang="it-IT" sz="4400" b="0" i="0" u="none" strike="noStrike" cap="none" normalizeH="0" baseline="0">
              <a:ln>
                <a:noFill/>
              </a:ln>
              <a:solidFill>
                <a:srgbClr val="D8DCED"/>
              </a:solidFill>
              <a:effectLst/>
              <a:latin typeface="Helvetica Neue" panose="02000403000000020004" pitchFamily="2"/>
              <a:ea typeface="ＭＳ Ｐゴシック" panose="020B0600070205080204" pitchFamily="34" charset="-128"/>
              <a:sym typeface="Arial" panose="020B0604020202020204" pitchFamily="34" charset="0"/>
            </a:endParaRPr>
          </a:p>
        </p:txBody>
      </p:sp>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CasellaDiTesto 4">
            <a:extLst>
              <a:ext uri="{FF2B5EF4-FFF2-40B4-BE49-F238E27FC236}">
                <a16:creationId xmlns:a16="http://schemas.microsoft.com/office/drawing/2014/main" id="{4CC06654-8D0E-A147-C683-82B842B07474}"/>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336120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mmario">
    <p:spTree>
      <p:nvGrpSpPr>
        <p:cNvPr id="1" name=""/>
        <p:cNvGrpSpPr/>
        <p:nvPr/>
      </p:nvGrpSpPr>
      <p:grpSpPr>
        <a:xfrm>
          <a:off x="0" y="0"/>
          <a:ext cx="0" cy="0"/>
          <a:chOff x="0" y="0"/>
          <a:chExt cx="0" cy="0"/>
        </a:xfrm>
      </p:grpSpPr>
      <p:sp>
        <p:nvSpPr>
          <p:cNvPr id="7" name="Segnaposto testo 6">
            <a:extLst>
              <a:ext uri="{FF2B5EF4-FFF2-40B4-BE49-F238E27FC236}">
                <a16:creationId xmlns:a16="http://schemas.microsoft.com/office/drawing/2014/main" id="{AED3F03F-7E12-40A9-B422-812E2B76B77F}"/>
              </a:ext>
            </a:extLst>
          </p:cNvPr>
          <p:cNvSpPr>
            <a:spLocks noGrp="1"/>
          </p:cNvSpPr>
          <p:nvPr>
            <p:ph type="body" sz="quarter" idx="11" hasCustomPrompt="1"/>
          </p:nvPr>
        </p:nvSpPr>
        <p:spPr>
          <a:xfrm>
            <a:off x="347068" y="1664815"/>
            <a:ext cx="8100548" cy="4051146"/>
          </a:xfrm>
          <a:prstGeom prst="rect">
            <a:avLst/>
          </a:prstGeom>
        </p:spPr>
        <p:txBody>
          <a:bodyPr/>
          <a:lstStyle>
            <a:lvl1pPr marL="259232" marR="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sz="1270" b="0"/>
            </a:lvl1pPr>
            <a:lvl2pPr marL="611264" indent="0">
              <a:buNone/>
              <a:defRPr sz="3629"/>
            </a:lvl2pPr>
            <a:lvl3pPr marL="1222528" indent="0">
              <a:buNone/>
              <a:defRPr sz="2903"/>
            </a:lvl3pPr>
            <a:lvl4pPr marL="1833791" indent="0">
              <a:buNone/>
              <a:defRPr sz="2540"/>
            </a:lvl4pPr>
            <a:lvl5pPr marL="2445056" indent="0">
              <a:buNone/>
              <a:defRPr sz="2540"/>
            </a:lvl5pPr>
          </a:lstStyle>
          <a:p>
            <a:pPr lvl="0"/>
            <a:r>
              <a:rPr lang="it-IT" b="1"/>
              <a:t>TITOLO ARIAL GRASSETTO 14 PT</a:t>
            </a:r>
            <a:br>
              <a:rPr lang="it-IT" b="1"/>
            </a:br>
            <a:r>
              <a:rPr lang="it-IT" b="1"/>
              <a:t>Primo titolo – Arial 14 </a:t>
            </a:r>
            <a:r>
              <a:rPr lang="it-IT" b="1" err="1"/>
              <a:t>pt</a:t>
            </a:r>
            <a:endParaRPr lang="it-IT" b="1"/>
          </a:p>
          <a:p>
            <a:pPr lvl="0"/>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Secondo titolo – Arial 14 </a:t>
            </a:r>
            <a:r>
              <a:rPr lang="it-IT" b="1" err="1"/>
              <a:t>pt</a:t>
            </a:r>
            <a:br>
              <a:rPr lang="it-IT" b="1"/>
            </a:br>
            <a:r>
              <a:rPr lang="it-IT" b="1"/>
              <a:t>Terzo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Quarto titolo – Arial 14 </a:t>
            </a:r>
            <a:r>
              <a:rPr lang="it-IT" b="1" err="1"/>
              <a:t>pt</a:t>
            </a:r>
            <a:br>
              <a:rPr lang="it-IT" b="1"/>
            </a:br>
            <a:r>
              <a:rPr lang="it-IT" b="1"/>
              <a:t>Quinto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Sesto titolo – Arial 14 </a:t>
            </a:r>
            <a:r>
              <a:rPr lang="it-IT" b="1" err="1"/>
              <a:t>pt</a:t>
            </a:r>
            <a:br>
              <a:rPr lang="it-IT" b="1"/>
            </a:br>
            <a:r>
              <a:rPr lang="it-IT" b="1"/>
              <a:t>Settimo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Ottavo titolo – Arial 14 </a:t>
            </a:r>
            <a:r>
              <a:rPr lang="it-IT" b="1" err="1"/>
              <a:t>pt</a:t>
            </a:r>
            <a:br>
              <a:rPr lang="it-IT" b="1"/>
            </a:br>
            <a:r>
              <a:rPr lang="it-IT" b="1"/>
              <a:t>Nono titolo – Arial 14 </a:t>
            </a:r>
            <a:r>
              <a:rPr lang="it-IT" b="1" err="1"/>
              <a:t>pt</a:t>
            </a:r>
            <a:br>
              <a:rPr lang="it-IT" b="1"/>
            </a:br>
            <a:r>
              <a:rPr lang="it-IT" b="1"/>
              <a:t>Decimo titolo – Arial 14 </a:t>
            </a:r>
            <a:r>
              <a:rPr lang="it-IT" b="1" err="1"/>
              <a:t>pt</a:t>
            </a:r>
            <a:endParaRPr lang="it-IT" b="1"/>
          </a:p>
        </p:txBody>
      </p:sp>
      <p:sp>
        <p:nvSpPr>
          <p:cNvPr id="9" name="Segnaposto testo 6">
            <a:extLst>
              <a:ext uri="{FF2B5EF4-FFF2-40B4-BE49-F238E27FC236}">
                <a16:creationId xmlns:a16="http://schemas.microsoft.com/office/drawing/2014/main" id="{06DCCB06-567B-47BB-9E1B-E29886AF9C5D}"/>
              </a:ext>
            </a:extLst>
          </p:cNvPr>
          <p:cNvSpPr>
            <a:spLocks noGrp="1"/>
          </p:cNvSpPr>
          <p:nvPr>
            <p:ph type="body" sz="quarter" idx="12" hasCustomPrompt="1"/>
          </p:nvPr>
        </p:nvSpPr>
        <p:spPr>
          <a:xfrm>
            <a:off x="8175478" y="1664815"/>
            <a:ext cx="3658608" cy="4051146"/>
          </a:xfrm>
          <a:prstGeom prst="rect">
            <a:avLst/>
          </a:prstGeom>
        </p:spPr>
        <p:txBody>
          <a:bodyPr/>
          <a:lstStyle>
            <a:lvl1pPr marL="0" marR="0" indent="0" algn="r" defTabSz="829544" rtl="0" eaLnBrk="0" fontAlgn="base" latinLnBrk="0" hangingPunct="0">
              <a:lnSpc>
                <a:spcPct val="100000"/>
              </a:lnSpc>
              <a:spcBef>
                <a:spcPct val="20000"/>
              </a:spcBef>
              <a:spcAft>
                <a:spcPct val="0"/>
              </a:spcAft>
              <a:buClrTx/>
              <a:buSzTx/>
              <a:buFont typeface="Wingdings" panose="05000000000000000000" pitchFamily="2" charset="2"/>
              <a:buNone/>
              <a:tabLst/>
              <a:defRPr sz="1270" b="0"/>
            </a:lvl1pPr>
            <a:lvl2pPr marL="611264" indent="0">
              <a:buNone/>
              <a:defRPr sz="3629"/>
            </a:lvl2pPr>
            <a:lvl3pPr marL="1222528" indent="0">
              <a:buNone/>
              <a:defRPr sz="2903"/>
            </a:lvl3pPr>
            <a:lvl4pPr marL="1833791" indent="0">
              <a:buNone/>
              <a:defRPr sz="2540"/>
            </a:lvl4pPr>
            <a:lvl5pPr marL="2445056" indent="0">
              <a:buNone/>
              <a:defRPr sz="2540"/>
            </a:lvl5pPr>
          </a:lstStyle>
          <a:p>
            <a:pPr lvl="0"/>
            <a:r>
              <a:rPr lang="it-IT" b="1"/>
              <a:t>2</a:t>
            </a:r>
            <a:br>
              <a:rPr lang="it-IT" b="1"/>
            </a:br>
            <a:r>
              <a:rPr lang="it-IT" b="1"/>
              <a:t>2</a:t>
            </a:r>
          </a:p>
          <a:p>
            <a:pPr lvl="0"/>
            <a:endParaRPr lang="it-IT" b="1"/>
          </a:p>
          <a:p>
            <a:pPr lvl="0"/>
            <a:r>
              <a:rPr lang="it-IT" b="1"/>
              <a:t>8</a:t>
            </a:r>
            <a:br>
              <a:rPr lang="it-IT" b="1"/>
            </a:br>
            <a:r>
              <a:rPr lang="it-IT" b="1"/>
              <a:t>8</a:t>
            </a:r>
            <a:br>
              <a:rPr lang="it-IT" b="1"/>
            </a:br>
            <a:r>
              <a:rPr lang="it-IT" b="1"/>
              <a:t>9</a:t>
            </a:r>
          </a:p>
          <a:p>
            <a:pPr lvl="0"/>
            <a:endParaRPr lang="it-IT" b="1"/>
          </a:p>
          <a:p>
            <a:pPr lvl="0"/>
            <a:r>
              <a:rPr lang="it-IT" b="1"/>
              <a:t>10</a:t>
            </a:r>
            <a:br>
              <a:rPr lang="it-IT" b="1"/>
            </a:br>
            <a:r>
              <a:rPr lang="it-IT" b="1"/>
              <a:t>10</a:t>
            </a:r>
            <a:br>
              <a:rPr lang="it-IT" b="1"/>
            </a:br>
            <a:r>
              <a:rPr lang="it-IT" b="1"/>
              <a:t>18</a:t>
            </a:r>
          </a:p>
          <a:p>
            <a:pPr lvl="0"/>
            <a:endParaRPr lang="it-IT" b="1"/>
          </a:p>
          <a:p>
            <a:pPr lvl="0"/>
            <a:r>
              <a:rPr lang="it-IT" b="1"/>
              <a:t>22</a:t>
            </a:r>
            <a:br>
              <a:rPr lang="it-IT" b="1"/>
            </a:br>
            <a:r>
              <a:rPr lang="it-IT" b="1"/>
              <a:t>22</a:t>
            </a:r>
            <a:br>
              <a:rPr lang="it-IT" b="1"/>
            </a:br>
            <a:r>
              <a:rPr lang="it-IT" b="1"/>
              <a:t>24</a:t>
            </a:r>
          </a:p>
          <a:p>
            <a:pPr lvl="0"/>
            <a:endParaRPr lang="it-IT" b="1"/>
          </a:p>
          <a:p>
            <a:pPr lvl="0"/>
            <a:r>
              <a:rPr lang="it-IT" b="1"/>
              <a:t>26</a:t>
            </a:r>
            <a:br>
              <a:rPr lang="it-IT" b="1"/>
            </a:br>
            <a:r>
              <a:rPr lang="it-IT" b="1"/>
              <a:t>26</a:t>
            </a:r>
            <a:br>
              <a:rPr lang="it-IT" b="1"/>
            </a:br>
            <a:r>
              <a:rPr lang="it-IT" b="1"/>
              <a:t>30</a:t>
            </a:r>
            <a:br>
              <a:rPr lang="it-IT" b="1"/>
            </a:br>
            <a:r>
              <a:rPr lang="it-IT" b="1"/>
              <a:t>38</a:t>
            </a:r>
          </a:p>
        </p:txBody>
      </p:sp>
      <p:sp>
        <p:nvSpPr>
          <p:cNvPr id="2" name="CasellaDiTesto 1">
            <a:extLst>
              <a:ext uri="{FF2B5EF4-FFF2-40B4-BE49-F238E27FC236}">
                <a16:creationId xmlns:a16="http://schemas.microsoft.com/office/drawing/2014/main" id="{FF0FE977-CBE7-50D6-CA85-90D1FFEC4F8C}"/>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162196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fronto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30" y="326090"/>
            <a:ext cx="12199030" cy="706964"/>
          </a:xfrm>
        </p:spPr>
        <p:txBody>
          <a:bodyPr/>
          <a:lstStyle>
            <a:lvl1pPr algn="ctr">
              <a:defRPr baseline="0">
                <a:latin typeface="Open Sans" panose="020B0606030504020204" pitchFamily="34" charset="0"/>
                <a:ea typeface="Open Sans" panose="020B0606030504020204" pitchFamily="34" charset="0"/>
                <a:cs typeface="Open Sans" panose="020B0606030504020204" pitchFamily="34" charset="0"/>
              </a:defRPr>
            </a:lvl1pPr>
          </a:lstStyle>
          <a:p>
            <a:r>
              <a:rPr lang="it-IT"/>
              <a:t>FARE CLIC PER MODIFICARE CONTENUTO SPECULARE</a:t>
            </a:r>
            <a:endParaRPr lang="en-US"/>
          </a:p>
        </p:txBody>
      </p:sp>
      <p:sp>
        <p:nvSpPr>
          <p:cNvPr id="3" name="Text Placeholder 2"/>
          <p:cNvSpPr>
            <a:spLocks noGrp="1"/>
          </p:cNvSpPr>
          <p:nvPr>
            <p:ph type="body" idx="1" hasCustomPrompt="1"/>
          </p:nvPr>
        </p:nvSpPr>
        <p:spPr>
          <a:xfrm>
            <a:off x="0" y="1033054"/>
            <a:ext cx="12192000" cy="556690"/>
          </a:xfrm>
          <a:prstGeom prst="rect">
            <a:avLst/>
          </a:prstGeom>
        </p:spPr>
        <p:txBody>
          <a:bodyPr anchor="t" anchorCtr="0">
            <a:noAutofit/>
          </a:bodyPr>
          <a:lstStyle>
            <a:lvl1pPr marL="0" indent="0" algn="ctr">
              <a:buNone/>
              <a:defRPr sz="2200" b="0" i="0">
                <a:solidFill>
                  <a:srgbClr val="822E7B"/>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a:t>
            </a:r>
          </a:p>
        </p:txBody>
      </p:sp>
      <p:sp>
        <p:nvSpPr>
          <p:cNvPr id="4" name="Content Placeholder 3"/>
          <p:cNvSpPr>
            <a:spLocks noGrp="1"/>
          </p:cNvSpPr>
          <p:nvPr>
            <p:ph sz="half" idx="2" hasCustomPrompt="1"/>
          </p:nvPr>
        </p:nvSpPr>
        <p:spPr>
          <a:xfrm>
            <a:off x="1154954" y="1910080"/>
            <a:ext cx="4821303" cy="4011328"/>
          </a:xfrm>
          <a:prstGeom prst="rect">
            <a:avLst/>
          </a:prstGeom>
        </p:spPr>
        <p:txBody>
          <a:bodyPr>
            <a:normAutofit/>
          </a:bodyPr>
          <a:lstStyle>
            <a:lvl1pPr>
              <a:defRPr b="0" i="0">
                <a:solidFill>
                  <a:srgbClr val="822E7B"/>
                </a:solidFill>
                <a:latin typeface="Open Sans" panose="020B0606030504020204" pitchFamily="34" charset="0"/>
                <a:ea typeface="Open Sans" panose="020B0606030504020204" pitchFamily="34" charset="0"/>
                <a:cs typeface="Open Sans" panose="020B0606030504020204" pitchFamily="34" charset="0"/>
              </a:defRPr>
            </a:lvl1pPr>
            <a:lvl2pPr>
              <a:defRPr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a:defRPr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a:defRPr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a:defRPr sz="11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it-IT"/>
              <a:t>MODIFICA GLI STILI DEL TESTO DELLO SCHEMA – 18pt</a:t>
            </a:r>
          </a:p>
          <a:p>
            <a:pPr lvl="1"/>
            <a:r>
              <a:rPr lang="it-IT"/>
              <a:t>Secondo livello – 16pt</a:t>
            </a:r>
          </a:p>
          <a:p>
            <a:pPr lvl="2"/>
            <a:r>
              <a:rPr lang="it-IT"/>
              <a:t>Terzo livello – 14pt</a:t>
            </a:r>
          </a:p>
          <a:p>
            <a:pPr lvl="3"/>
            <a:r>
              <a:rPr lang="it-IT"/>
              <a:t>Quarto livello – 12pt</a:t>
            </a:r>
          </a:p>
          <a:p>
            <a:pPr lvl="4"/>
            <a:r>
              <a:rPr lang="it-IT"/>
              <a:t>Quinto livello – 11pt</a:t>
            </a:r>
            <a:endParaRPr lang="en-US"/>
          </a:p>
        </p:txBody>
      </p:sp>
      <p:sp>
        <p:nvSpPr>
          <p:cNvPr id="6" name="Content Placeholder 5"/>
          <p:cNvSpPr>
            <a:spLocks noGrp="1"/>
          </p:cNvSpPr>
          <p:nvPr>
            <p:ph sz="quarter" idx="4" hasCustomPrompt="1"/>
          </p:nvPr>
        </p:nvSpPr>
        <p:spPr>
          <a:xfrm>
            <a:off x="6208713" y="1910080"/>
            <a:ext cx="4821304" cy="4011328"/>
          </a:xfrm>
          <a:prstGeom prst="rect">
            <a:avLst/>
          </a:prstGeom>
        </p:spPr>
        <p:txBody>
          <a:bodyPr>
            <a:normAutofit/>
          </a:bodyPr>
          <a:lstStyle>
            <a:lvl1pPr>
              <a:defRPr sz="1800" b="0" i="0">
                <a:solidFill>
                  <a:srgbClr val="822E7B"/>
                </a:solidFill>
                <a:latin typeface="Open Sans" panose="020B0606030504020204" pitchFamily="34" charset="0"/>
                <a:ea typeface="Open Sans" panose="020B0606030504020204" pitchFamily="34" charset="0"/>
                <a:cs typeface="Open Sans" panose="020B0606030504020204" pitchFamily="34" charset="0"/>
              </a:defRPr>
            </a:lvl1pPr>
            <a:lvl2pPr>
              <a:defRPr sz="16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a:defRPr sz="14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a:defRPr sz="12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a:defRPr sz="1100" b="0" i="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a:defRPr sz="1200"/>
            </a:lvl6pPr>
            <a:lvl7pPr>
              <a:defRPr sz="1200"/>
            </a:lvl7pPr>
            <a:lvl8pPr>
              <a:defRPr sz="1200"/>
            </a:lvl8pPr>
            <a:lvl9pPr>
              <a:defRPr sz="1200"/>
            </a:lvl9pPr>
          </a:lstStyle>
          <a:p>
            <a:pPr lvl="0"/>
            <a:r>
              <a:rPr lang="it-IT"/>
              <a:t>MODIFICA GLI STILI DEL TESTO DELLO SCHEMA – 18pt</a:t>
            </a:r>
          </a:p>
          <a:p>
            <a:pPr lvl="1"/>
            <a:r>
              <a:rPr lang="it-IT"/>
              <a:t>Secondo livello – 16pt</a:t>
            </a:r>
          </a:p>
          <a:p>
            <a:pPr lvl="2"/>
            <a:r>
              <a:rPr lang="it-IT"/>
              <a:t>Terzo livello – 14pt</a:t>
            </a:r>
          </a:p>
          <a:p>
            <a:pPr lvl="3"/>
            <a:r>
              <a:rPr lang="it-IT"/>
              <a:t>Quarto livello – 12pt</a:t>
            </a:r>
          </a:p>
          <a:p>
            <a:pPr lvl="4"/>
            <a:r>
              <a:rPr lang="it-IT"/>
              <a:t>Quinto livello – 11pt</a:t>
            </a:r>
            <a:endParaRPr lang="en-US"/>
          </a:p>
        </p:txBody>
      </p:sp>
      <p:sp>
        <p:nvSpPr>
          <p:cNvPr id="5" name="CasellaDiTesto 4">
            <a:extLst>
              <a:ext uri="{FF2B5EF4-FFF2-40B4-BE49-F238E27FC236}">
                <a16:creationId xmlns:a16="http://schemas.microsoft.com/office/drawing/2014/main" id="{3DACDC68-7D7D-C28C-ED4B-D7CB6E4A1365}"/>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962867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064805E-3BFC-64B2-AD8E-4EC25EF993BE}"/>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547570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olo, testo e contenuto">
    <p:spTree>
      <p:nvGrpSpPr>
        <p:cNvPr id="1" name=""/>
        <p:cNvGrpSpPr/>
        <p:nvPr/>
      </p:nvGrpSpPr>
      <p:grpSpPr>
        <a:xfrm>
          <a:off x="0" y="0"/>
          <a:ext cx="0" cy="0"/>
          <a:chOff x="0" y="0"/>
          <a:chExt cx="0" cy="0"/>
        </a:xfrm>
      </p:grpSpPr>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DF62E26C-AE9F-4665-8011-5B5D207F56AF}" type="slidenum">
              <a:rPr lang="it-IT"/>
              <a:pPr>
                <a:defRPr/>
              </a:pPr>
              <a:t>‹N›</a:t>
            </a:fld>
            <a:endParaRPr lang="it-IT"/>
          </a:p>
        </p:txBody>
      </p:sp>
      <p:sp>
        <p:nvSpPr>
          <p:cNvPr id="2" name="CasellaDiTesto 1">
            <a:extLst>
              <a:ext uri="{FF2B5EF4-FFF2-40B4-BE49-F238E27FC236}">
                <a16:creationId xmlns:a16="http://schemas.microsoft.com/office/drawing/2014/main" id="{AE9B9D5D-EA8E-5FC9-404D-7641892BFC99}"/>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689023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ommario">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5538D5AF-F526-4F22-BCD1-42BA0BEC2DCC}"/>
              </a:ext>
            </a:extLst>
          </p:cNvPr>
          <p:cNvSpPr>
            <a:spLocks noGrp="1"/>
          </p:cNvSpPr>
          <p:nvPr>
            <p:ph type="title" hasCustomPrompt="1"/>
          </p:nvPr>
        </p:nvSpPr>
        <p:spPr>
          <a:xfrm>
            <a:off x="347608" y="785575"/>
            <a:ext cx="7478824" cy="457270"/>
          </a:xfrm>
          <a:prstGeom prst="rect">
            <a:avLst/>
          </a:prstGeom>
        </p:spPr>
        <p:txBody>
          <a:bodyPr/>
          <a:lstStyle>
            <a:lvl1pPr algn="l">
              <a:defRPr sz="2359" b="1">
                <a:solidFill>
                  <a:srgbClr val="005EA8"/>
                </a:solidFill>
              </a:defRPr>
            </a:lvl1pPr>
          </a:lstStyle>
          <a:p>
            <a:r>
              <a:rPr lang="it-IT"/>
              <a:t>Sommario Arial Grassetto 26 </a:t>
            </a:r>
            <a:r>
              <a:rPr lang="it-IT" err="1"/>
              <a:t>pt</a:t>
            </a:r>
            <a:endParaRPr lang="it-IT"/>
          </a:p>
        </p:txBody>
      </p:sp>
      <p:sp>
        <p:nvSpPr>
          <p:cNvPr id="7" name="Segnaposto testo 6">
            <a:extLst>
              <a:ext uri="{FF2B5EF4-FFF2-40B4-BE49-F238E27FC236}">
                <a16:creationId xmlns:a16="http://schemas.microsoft.com/office/drawing/2014/main" id="{AED3F03F-7E12-40A9-B422-812E2B76B77F}"/>
              </a:ext>
            </a:extLst>
          </p:cNvPr>
          <p:cNvSpPr>
            <a:spLocks noGrp="1"/>
          </p:cNvSpPr>
          <p:nvPr>
            <p:ph type="body" sz="quarter" idx="11" hasCustomPrompt="1"/>
          </p:nvPr>
        </p:nvSpPr>
        <p:spPr>
          <a:xfrm>
            <a:off x="347068" y="1664815"/>
            <a:ext cx="8100548" cy="4051146"/>
          </a:xfrm>
          <a:prstGeom prst="rect">
            <a:avLst/>
          </a:prstGeom>
        </p:spPr>
        <p:txBody>
          <a:bodyPr/>
          <a:lstStyle>
            <a:lvl1pPr marL="259232" marR="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sz="1270" b="0"/>
            </a:lvl1pPr>
            <a:lvl2pPr marL="611264" indent="0">
              <a:buNone/>
              <a:defRPr sz="3629"/>
            </a:lvl2pPr>
            <a:lvl3pPr marL="1222528" indent="0">
              <a:buNone/>
              <a:defRPr sz="2903"/>
            </a:lvl3pPr>
            <a:lvl4pPr marL="1833791" indent="0">
              <a:buNone/>
              <a:defRPr sz="2540"/>
            </a:lvl4pPr>
            <a:lvl5pPr marL="2445056" indent="0">
              <a:buNone/>
              <a:defRPr sz="2540"/>
            </a:lvl5pPr>
          </a:lstStyle>
          <a:p>
            <a:pPr lvl="0"/>
            <a:r>
              <a:rPr lang="it-IT" b="1"/>
              <a:t>TITOLO ARIAL GRASSETTO 14 PT</a:t>
            </a:r>
            <a:br>
              <a:rPr lang="it-IT" b="1"/>
            </a:br>
            <a:r>
              <a:rPr lang="it-IT" b="1"/>
              <a:t>Primo titolo – Arial 14 </a:t>
            </a:r>
            <a:r>
              <a:rPr lang="it-IT" b="1" err="1"/>
              <a:t>pt</a:t>
            </a:r>
            <a:endParaRPr lang="it-IT" b="1"/>
          </a:p>
          <a:p>
            <a:pPr lvl="0"/>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Secondo titolo – Arial 14 </a:t>
            </a:r>
            <a:r>
              <a:rPr lang="it-IT" b="1" err="1"/>
              <a:t>pt</a:t>
            </a:r>
            <a:br>
              <a:rPr lang="it-IT" b="1"/>
            </a:br>
            <a:r>
              <a:rPr lang="it-IT" b="1"/>
              <a:t>Terzo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Quarto titolo – Arial 14 </a:t>
            </a:r>
            <a:r>
              <a:rPr lang="it-IT" b="1" err="1"/>
              <a:t>pt</a:t>
            </a:r>
            <a:br>
              <a:rPr lang="it-IT" b="1"/>
            </a:br>
            <a:r>
              <a:rPr lang="it-IT" b="1"/>
              <a:t>Quinto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Sesto titolo – Arial 14 </a:t>
            </a:r>
            <a:r>
              <a:rPr lang="it-IT" b="1" err="1"/>
              <a:t>pt</a:t>
            </a:r>
            <a:br>
              <a:rPr lang="it-IT" b="1"/>
            </a:br>
            <a:r>
              <a:rPr lang="it-IT" b="1"/>
              <a:t>Settimo titolo – Arial 14 </a:t>
            </a:r>
            <a:r>
              <a:rPr lang="it-IT" b="1" err="1"/>
              <a:t>pt</a:t>
            </a: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it-IT" b="1"/>
          </a:p>
          <a:p>
            <a:pPr marL="259232" marR="0" lvl="0" indent="-259232" algn="l" defTabSz="829544"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it-IT" b="1"/>
              <a:t>TITOLO ARIAL GRASSETTO 14 PT</a:t>
            </a:r>
            <a:br>
              <a:rPr lang="it-IT" b="1"/>
            </a:br>
            <a:r>
              <a:rPr lang="it-IT" b="1"/>
              <a:t>Ottavo titolo – Arial 14 </a:t>
            </a:r>
            <a:r>
              <a:rPr lang="it-IT" b="1" err="1"/>
              <a:t>pt</a:t>
            </a:r>
            <a:br>
              <a:rPr lang="it-IT" b="1"/>
            </a:br>
            <a:r>
              <a:rPr lang="it-IT" b="1"/>
              <a:t>Nono titolo – Arial 14 </a:t>
            </a:r>
            <a:r>
              <a:rPr lang="it-IT" b="1" err="1"/>
              <a:t>pt</a:t>
            </a:r>
            <a:br>
              <a:rPr lang="it-IT" b="1"/>
            </a:br>
            <a:r>
              <a:rPr lang="it-IT" b="1"/>
              <a:t>Decimo titolo – Arial 14 </a:t>
            </a:r>
            <a:r>
              <a:rPr lang="it-IT" b="1" err="1"/>
              <a:t>pt</a:t>
            </a:r>
            <a:endParaRPr lang="it-IT" b="1"/>
          </a:p>
        </p:txBody>
      </p:sp>
      <p:sp>
        <p:nvSpPr>
          <p:cNvPr id="9" name="Segnaposto testo 6">
            <a:extLst>
              <a:ext uri="{FF2B5EF4-FFF2-40B4-BE49-F238E27FC236}">
                <a16:creationId xmlns:a16="http://schemas.microsoft.com/office/drawing/2014/main" id="{06DCCB06-567B-47BB-9E1B-E29886AF9C5D}"/>
              </a:ext>
            </a:extLst>
          </p:cNvPr>
          <p:cNvSpPr>
            <a:spLocks noGrp="1"/>
          </p:cNvSpPr>
          <p:nvPr>
            <p:ph type="body" sz="quarter" idx="12" hasCustomPrompt="1"/>
          </p:nvPr>
        </p:nvSpPr>
        <p:spPr>
          <a:xfrm>
            <a:off x="8175478" y="1664815"/>
            <a:ext cx="3658608" cy="4051146"/>
          </a:xfrm>
          <a:prstGeom prst="rect">
            <a:avLst/>
          </a:prstGeom>
        </p:spPr>
        <p:txBody>
          <a:bodyPr/>
          <a:lstStyle>
            <a:lvl1pPr marL="0" marR="0" indent="0" algn="r" defTabSz="829544" rtl="0" eaLnBrk="0" fontAlgn="base" latinLnBrk="0" hangingPunct="0">
              <a:lnSpc>
                <a:spcPct val="100000"/>
              </a:lnSpc>
              <a:spcBef>
                <a:spcPct val="20000"/>
              </a:spcBef>
              <a:spcAft>
                <a:spcPct val="0"/>
              </a:spcAft>
              <a:buClrTx/>
              <a:buSzTx/>
              <a:buFont typeface="Wingdings" panose="05000000000000000000" pitchFamily="2" charset="2"/>
              <a:buNone/>
              <a:tabLst/>
              <a:defRPr sz="1270" b="0"/>
            </a:lvl1pPr>
            <a:lvl2pPr marL="611264" indent="0">
              <a:buNone/>
              <a:defRPr sz="3629"/>
            </a:lvl2pPr>
            <a:lvl3pPr marL="1222528" indent="0">
              <a:buNone/>
              <a:defRPr sz="2903"/>
            </a:lvl3pPr>
            <a:lvl4pPr marL="1833791" indent="0">
              <a:buNone/>
              <a:defRPr sz="2540"/>
            </a:lvl4pPr>
            <a:lvl5pPr marL="2445056" indent="0">
              <a:buNone/>
              <a:defRPr sz="2540"/>
            </a:lvl5pPr>
          </a:lstStyle>
          <a:p>
            <a:pPr lvl="0"/>
            <a:r>
              <a:rPr lang="it-IT" b="1"/>
              <a:t>2</a:t>
            </a:r>
            <a:br>
              <a:rPr lang="it-IT" b="1"/>
            </a:br>
            <a:r>
              <a:rPr lang="it-IT" b="1"/>
              <a:t>2</a:t>
            </a:r>
          </a:p>
          <a:p>
            <a:pPr lvl="0"/>
            <a:endParaRPr lang="it-IT" b="1"/>
          </a:p>
          <a:p>
            <a:pPr lvl="0"/>
            <a:r>
              <a:rPr lang="it-IT" b="1"/>
              <a:t>8</a:t>
            </a:r>
            <a:br>
              <a:rPr lang="it-IT" b="1"/>
            </a:br>
            <a:r>
              <a:rPr lang="it-IT" b="1"/>
              <a:t>8</a:t>
            </a:r>
            <a:br>
              <a:rPr lang="it-IT" b="1"/>
            </a:br>
            <a:r>
              <a:rPr lang="it-IT" b="1"/>
              <a:t>9</a:t>
            </a:r>
          </a:p>
          <a:p>
            <a:pPr lvl="0"/>
            <a:endParaRPr lang="it-IT" b="1"/>
          </a:p>
          <a:p>
            <a:pPr lvl="0"/>
            <a:r>
              <a:rPr lang="it-IT" b="1"/>
              <a:t>10</a:t>
            </a:r>
            <a:br>
              <a:rPr lang="it-IT" b="1"/>
            </a:br>
            <a:r>
              <a:rPr lang="it-IT" b="1"/>
              <a:t>10</a:t>
            </a:r>
            <a:br>
              <a:rPr lang="it-IT" b="1"/>
            </a:br>
            <a:r>
              <a:rPr lang="it-IT" b="1"/>
              <a:t>18</a:t>
            </a:r>
          </a:p>
          <a:p>
            <a:pPr lvl="0"/>
            <a:endParaRPr lang="it-IT" b="1"/>
          </a:p>
          <a:p>
            <a:pPr lvl="0"/>
            <a:r>
              <a:rPr lang="it-IT" b="1"/>
              <a:t>22</a:t>
            </a:r>
            <a:br>
              <a:rPr lang="it-IT" b="1"/>
            </a:br>
            <a:r>
              <a:rPr lang="it-IT" b="1"/>
              <a:t>22</a:t>
            </a:r>
            <a:br>
              <a:rPr lang="it-IT" b="1"/>
            </a:br>
            <a:r>
              <a:rPr lang="it-IT" b="1"/>
              <a:t>24</a:t>
            </a:r>
          </a:p>
          <a:p>
            <a:pPr lvl="0"/>
            <a:endParaRPr lang="it-IT" b="1"/>
          </a:p>
          <a:p>
            <a:pPr lvl="0"/>
            <a:r>
              <a:rPr lang="it-IT" b="1"/>
              <a:t>26</a:t>
            </a:r>
            <a:br>
              <a:rPr lang="it-IT" b="1"/>
            </a:br>
            <a:r>
              <a:rPr lang="it-IT" b="1"/>
              <a:t>26</a:t>
            </a:r>
            <a:br>
              <a:rPr lang="it-IT" b="1"/>
            </a:br>
            <a:r>
              <a:rPr lang="it-IT" b="1"/>
              <a:t>30</a:t>
            </a:r>
            <a:br>
              <a:rPr lang="it-IT" b="1"/>
            </a:br>
            <a:r>
              <a:rPr lang="it-IT" b="1"/>
              <a:t>38</a:t>
            </a:r>
          </a:p>
        </p:txBody>
      </p:sp>
      <p:sp>
        <p:nvSpPr>
          <p:cNvPr id="2" name="CasellaDiTesto 1">
            <a:extLst>
              <a:ext uri="{FF2B5EF4-FFF2-40B4-BE49-F238E27FC236}">
                <a16:creationId xmlns:a16="http://schemas.microsoft.com/office/drawing/2014/main" id="{945EB16F-3C52-038B-ACA1-EA66BF2F3B88}"/>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861600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Grazie">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2" name="Slide Number Placeholder 6">
            <a:extLst>
              <a:ext uri="{FF2B5EF4-FFF2-40B4-BE49-F238E27FC236}">
                <a16:creationId xmlns:a16="http://schemas.microsoft.com/office/drawing/2014/main" id="{96323A7B-12D8-F1FC-1B8F-C53B6E901C31}"/>
              </a:ext>
            </a:extLst>
          </p:cNvPr>
          <p:cNvSpPr>
            <a:spLocks noGrp="1"/>
          </p:cNvSpPr>
          <p:nvPr>
            <p:ph type="sldNum" idx="4294967295"/>
          </p:nvPr>
        </p:nvSpPr>
        <p:spPr>
          <a:xfrm>
            <a:off x="-173629" y="6593478"/>
            <a:ext cx="479460" cy="374650"/>
          </a:xfr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3" name="Titolo 8">
            <a:extLst>
              <a:ext uri="{FF2B5EF4-FFF2-40B4-BE49-F238E27FC236}">
                <a16:creationId xmlns:a16="http://schemas.microsoft.com/office/drawing/2014/main" id="{075F3E43-C90B-044F-9274-9313BB23787A}"/>
              </a:ext>
            </a:extLst>
          </p:cNvPr>
          <p:cNvSpPr>
            <a:spLocks noGrp="1"/>
          </p:cNvSpPr>
          <p:nvPr>
            <p:ph type="title"/>
          </p:nvPr>
        </p:nvSpPr>
        <p:spPr>
          <a:xfrm>
            <a:off x="392030" y="470945"/>
            <a:ext cx="8181954" cy="703654"/>
          </a:xfrm>
        </p:spPr>
        <p:txBody>
          <a:bodyPr anchor="t">
            <a:noAutofit/>
          </a:bodyPr>
          <a:lstStyle>
            <a:lvl1pPr algn="l">
              <a:defRPr sz="2800" b="1">
                <a:solidFill>
                  <a:schemeClr val="bg1"/>
                </a:solidFill>
                <a:latin typeface="+mn-lt"/>
              </a:defRPr>
            </a:lvl1pPr>
          </a:lstStyle>
          <a:p>
            <a:r>
              <a:rPr lang="it-IT"/>
              <a:t>Fare clic per modificare lo stile del titolo dello schema</a:t>
            </a:r>
          </a:p>
        </p:txBody>
      </p:sp>
      <p:sp>
        <p:nvSpPr>
          <p:cNvPr id="5" name="Segnaposto testo 11">
            <a:extLst>
              <a:ext uri="{FF2B5EF4-FFF2-40B4-BE49-F238E27FC236}">
                <a16:creationId xmlns:a16="http://schemas.microsoft.com/office/drawing/2014/main" id="{131F34A3-327C-5659-F15F-6F6C4DF903C4}"/>
              </a:ext>
            </a:extLst>
          </p:cNvPr>
          <p:cNvSpPr>
            <a:spLocks noGrp="1"/>
          </p:cNvSpPr>
          <p:nvPr>
            <p:ph type="body" sz="quarter" idx="11" hasCustomPrompt="1"/>
          </p:nvPr>
        </p:nvSpPr>
        <p:spPr>
          <a:xfrm>
            <a:off x="392030" y="197675"/>
            <a:ext cx="5703887" cy="261938"/>
          </a:xfrm>
        </p:spPr>
        <p:txBody>
          <a:bodyPr>
            <a:noAutofit/>
          </a:bodyPr>
          <a:lstStyle>
            <a:lvl1pPr marL="0" indent="0">
              <a:buNone/>
              <a:defRPr sz="1400">
                <a:solidFill>
                  <a:schemeClr val="bg1"/>
                </a:solidFill>
                <a:latin typeface="+mj-lt"/>
              </a:defRPr>
            </a:lvl1pPr>
          </a:lstStyle>
          <a:p>
            <a:pPr lvl="0"/>
            <a:r>
              <a:rPr lang="it-IT"/>
              <a:t>Capitolo</a:t>
            </a:r>
          </a:p>
        </p:txBody>
      </p:sp>
      <p:sp>
        <p:nvSpPr>
          <p:cNvPr id="7" name="Rectangle 15">
            <a:extLst>
              <a:ext uri="{FF2B5EF4-FFF2-40B4-BE49-F238E27FC236}">
                <a16:creationId xmlns:a16="http://schemas.microsoft.com/office/drawing/2014/main" id="{98C60EA1-791C-2DB1-97DE-BC2455D8B7D4}"/>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8" name="Rectangle 16">
            <a:extLst>
              <a:ext uri="{FF2B5EF4-FFF2-40B4-BE49-F238E27FC236}">
                <a16:creationId xmlns:a16="http://schemas.microsoft.com/office/drawing/2014/main" id="{5E334128-1095-9A73-EFCC-F512B38FADE5}"/>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9" name="Rectangle 17">
            <a:extLst>
              <a:ext uri="{FF2B5EF4-FFF2-40B4-BE49-F238E27FC236}">
                <a16:creationId xmlns:a16="http://schemas.microsoft.com/office/drawing/2014/main" id="{882BE12D-8A2F-1824-AD6D-09B11517BF4C}"/>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8">
            <a:extLst>
              <a:ext uri="{FF2B5EF4-FFF2-40B4-BE49-F238E27FC236}">
                <a16:creationId xmlns:a16="http://schemas.microsoft.com/office/drawing/2014/main" id="{59A932D8-3062-5587-4517-63D23B0DCF66}"/>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9">
            <a:extLst>
              <a:ext uri="{FF2B5EF4-FFF2-40B4-BE49-F238E27FC236}">
                <a16:creationId xmlns:a16="http://schemas.microsoft.com/office/drawing/2014/main" id="{0044D1B6-9A63-E523-C11F-5EF222653997}"/>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0">
            <a:extLst>
              <a:ext uri="{FF2B5EF4-FFF2-40B4-BE49-F238E27FC236}">
                <a16:creationId xmlns:a16="http://schemas.microsoft.com/office/drawing/2014/main" id="{7FC62EE5-EE96-C7D1-DB4A-F0729D03F769}"/>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1">
            <a:extLst>
              <a:ext uri="{FF2B5EF4-FFF2-40B4-BE49-F238E27FC236}">
                <a16:creationId xmlns:a16="http://schemas.microsoft.com/office/drawing/2014/main" id="{BCFC6846-0ACA-CA60-07ED-5AE87019839A}"/>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2">
            <a:extLst>
              <a:ext uri="{FF2B5EF4-FFF2-40B4-BE49-F238E27FC236}">
                <a16:creationId xmlns:a16="http://schemas.microsoft.com/office/drawing/2014/main" id="{F472F182-32EB-ACDA-6572-D221CDCFBB03}"/>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Google Shape;107;gd544ca2c39_0_112">
            <a:extLst>
              <a:ext uri="{FF2B5EF4-FFF2-40B4-BE49-F238E27FC236}">
                <a16:creationId xmlns:a16="http://schemas.microsoft.com/office/drawing/2014/main" id="{6B23FA3A-6571-0091-BE58-BB59C78C85C3}"/>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8;gd544ca2c39_0_112">
            <a:extLst>
              <a:ext uri="{FF2B5EF4-FFF2-40B4-BE49-F238E27FC236}">
                <a16:creationId xmlns:a16="http://schemas.microsoft.com/office/drawing/2014/main" id="{47251099-E586-6546-3DD2-EDD73159BF7D}"/>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9;gd544ca2c39_0_112">
            <a:extLst>
              <a:ext uri="{FF2B5EF4-FFF2-40B4-BE49-F238E27FC236}">
                <a16:creationId xmlns:a16="http://schemas.microsoft.com/office/drawing/2014/main" id="{528ADD8A-3510-FA7C-CE68-AC54978B4C8D}"/>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10;gd544ca2c39_0_112">
            <a:extLst>
              <a:ext uri="{FF2B5EF4-FFF2-40B4-BE49-F238E27FC236}">
                <a16:creationId xmlns:a16="http://schemas.microsoft.com/office/drawing/2014/main" id="{9E71A368-AA5B-EDDA-B892-E71EB68917F7}"/>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2;gd544ca2c39_0_112">
            <a:extLst>
              <a:ext uri="{FF2B5EF4-FFF2-40B4-BE49-F238E27FC236}">
                <a16:creationId xmlns:a16="http://schemas.microsoft.com/office/drawing/2014/main" id="{5D951B8F-987B-B12F-D859-F9695109E116}"/>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3;gd544ca2c39_0_112">
            <a:extLst>
              <a:ext uri="{FF2B5EF4-FFF2-40B4-BE49-F238E27FC236}">
                <a16:creationId xmlns:a16="http://schemas.microsoft.com/office/drawing/2014/main" id="{7FE7D155-A316-BF15-B86F-DD2753B03B3A}"/>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4;gd544ca2c39_0_112">
            <a:extLst>
              <a:ext uri="{FF2B5EF4-FFF2-40B4-BE49-F238E27FC236}">
                <a16:creationId xmlns:a16="http://schemas.microsoft.com/office/drawing/2014/main" id="{94B9421E-C66C-AC68-1431-2ED8F6CA0C26}"/>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5;gd544ca2c39_0_112">
            <a:extLst>
              <a:ext uri="{FF2B5EF4-FFF2-40B4-BE49-F238E27FC236}">
                <a16:creationId xmlns:a16="http://schemas.microsoft.com/office/drawing/2014/main" id="{007AF8FD-619F-4F6A-0DC7-8742D5E2842B}"/>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8;gd544ca2c39_0_112">
            <a:extLst>
              <a:ext uri="{FF2B5EF4-FFF2-40B4-BE49-F238E27FC236}">
                <a16:creationId xmlns:a16="http://schemas.microsoft.com/office/drawing/2014/main" id="{582CADB5-41F0-D84D-1ED6-D176B8640BCA}"/>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9;gd544ca2c39_0_112">
            <a:extLst>
              <a:ext uri="{FF2B5EF4-FFF2-40B4-BE49-F238E27FC236}">
                <a16:creationId xmlns:a16="http://schemas.microsoft.com/office/drawing/2014/main" id="{34668B4D-DCBE-C3EB-3E7D-F8DB6D81095B}"/>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0;gd544ca2c39_0_112">
            <a:extLst>
              <a:ext uri="{FF2B5EF4-FFF2-40B4-BE49-F238E27FC236}">
                <a16:creationId xmlns:a16="http://schemas.microsoft.com/office/drawing/2014/main" id="{A52C36AE-0E14-4ACC-CA9A-C5FEE1F31B22}"/>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1;gd544ca2c39_0_112">
            <a:extLst>
              <a:ext uri="{FF2B5EF4-FFF2-40B4-BE49-F238E27FC236}">
                <a16:creationId xmlns:a16="http://schemas.microsoft.com/office/drawing/2014/main" id="{D762C72A-F420-2157-2DDB-AB57ED9BC9F4}"/>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4;gd544ca2c39_0_112">
            <a:extLst>
              <a:ext uri="{FF2B5EF4-FFF2-40B4-BE49-F238E27FC236}">
                <a16:creationId xmlns:a16="http://schemas.microsoft.com/office/drawing/2014/main" id="{DE1261AB-D41E-F13D-9C20-1AB28339BD49}"/>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5;gd544ca2c39_0_112">
            <a:extLst>
              <a:ext uri="{FF2B5EF4-FFF2-40B4-BE49-F238E27FC236}">
                <a16:creationId xmlns:a16="http://schemas.microsoft.com/office/drawing/2014/main" id="{50E5FF76-7427-1AB5-5A20-36A2A1D444A2}"/>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6;gd544ca2c39_0_112">
            <a:extLst>
              <a:ext uri="{FF2B5EF4-FFF2-40B4-BE49-F238E27FC236}">
                <a16:creationId xmlns:a16="http://schemas.microsoft.com/office/drawing/2014/main" id="{C233D1D4-DCAC-9060-DA45-E288BB1CFBEC}"/>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7;gd544ca2c39_0_112">
            <a:extLst>
              <a:ext uri="{FF2B5EF4-FFF2-40B4-BE49-F238E27FC236}">
                <a16:creationId xmlns:a16="http://schemas.microsoft.com/office/drawing/2014/main" id="{95FFD0B7-019A-794C-66B3-21742762592F}"/>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0;gd544ca2c39_0_112">
            <a:extLst>
              <a:ext uri="{FF2B5EF4-FFF2-40B4-BE49-F238E27FC236}">
                <a16:creationId xmlns:a16="http://schemas.microsoft.com/office/drawing/2014/main" id="{802A1B61-FC17-E492-F2A4-06B2DD55C227}"/>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1;gd544ca2c39_0_112">
            <a:extLst>
              <a:ext uri="{FF2B5EF4-FFF2-40B4-BE49-F238E27FC236}">
                <a16:creationId xmlns:a16="http://schemas.microsoft.com/office/drawing/2014/main" id="{13ED81D0-5610-ADD2-23FB-D1457F39560E}"/>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2;gd544ca2c39_0_112">
            <a:extLst>
              <a:ext uri="{FF2B5EF4-FFF2-40B4-BE49-F238E27FC236}">
                <a16:creationId xmlns:a16="http://schemas.microsoft.com/office/drawing/2014/main" id="{09A6C575-FD17-C76F-0A92-418758AD57EC}"/>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3;gd544ca2c39_0_112">
            <a:extLst>
              <a:ext uri="{FF2B5EF4-FFF2-40B4-BE49-F238E27FC236}">
                <a16:creationId xmlns:a16="http://schemas.microsoft.com/office/drawing/2014/main" id="{02F77F88-289A-DE5F-A754-56AD11652432}"/>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6;gd544ca2c39_0_112">
            <a:extLst>
              <a:ext uri="{FF2B5EF4-FFF2-40B4-BE49-F238E27FC236}">
                <a16:creationId xmlns:a16="http://schemas.microsoft.com/office/drawing/2014/main" id="{1A3C7770-DD22-0627-6928-68BC3B7177D4}"/>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7;gd544ca2c39_0_112">
            <a:extLst>
              <a:ext uri="{FF2B5EF4-FFF2-40B4-BE49-F238E27FC236}">
                <a16:creationId xmlns:a16="http://schemas.microsoft.com/office/drawing/2014/main" id="{51F78745-0CA9-C1DD-CA8E-2A972185FCF3}"/>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8;gd544ca2c39_0_112">
            <a:extLst>
              <a:ext uri="{FF2B5EF4-FFF2-40B4-BE49-F238E27FC236}">
                <a16:creationId xmlns:a16="http://schemas.microsoft.com/office/drawing/2014/main" id="{90B723B7-F027-77EF-C6E4-7C11B92C0D73}"/>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9;gd544ca2c39_0_112">
            <a:extLst>
              <a:ext uri="{FF2B5EF4-FFF2-40B4-BE49-F238E27FC236}">
                <a16:creationId xmlns:a16="http://schemas.microsoft.com/office/drawing/2014/main" id="{B2CB0B0F-F4E8-2403-756A-B6CEFFD3AC0A}"/>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2;gd544ca2c39_0_112">
            <a:extLst>
              <a:ext uri="{FF2B5EF4-FFF2-40B4-BE49-F238E27FC236}">
                <a16:creationId xmlns:a16="http://schemas.microsoft.com/office/drawing/2014/main" id="{796DC044-835E-0E50-835D-73F1FC8C4BED}"/>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3;gd544ca2c39_0_112">
            <a:extLst>
              <a:ext uri="{FF2B5EF4-FFF2-40B4-BE49-F238E27FC236}">
                <a16:creationId xmlns:a16="http://schemas.microsoft.com/office/drawing/2014/main" id="{C3CF2383-4F51-147F-0B93-910E86172991}"/>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4;gd544ca2c39_0_112">
            <a:extLst>
              <a:ext uri="{FF2B5EF4-FFF2-40B4-BE49-F238E27FC236}">
                <a16:creationId xmlns:a16="http://schemas.microsoft.com/office/drawing/2014/main" id="{0C96F7D0-2C4F-BE32-56B6-11239261051B}"/>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5;gd544ca2c39_0_112">
            <a:extLst>
              <a:ext uri="{FF2B5EF4-FFF2-40B4-BE49-F238E27FC236}">
                <a16:creationId xmlns:a16="http://schemas.microsoft.com/office/drawing/2014/main" id="{9CC6EA9E-D789-92CB-893C-87CE9BA9CF0A}"/>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8;gd544ca2c39_0_112">
            <a:extLst>
              <a:ext uri="{FF2B5EF4-FFF2-40B4-BE49-F238E27FC236}">
                <a16:creationId xmlns:a16="http://schemas.microsoft.com/office/drawing/2014/main" id="{F6D0A35E-808C-BE09-6873-D97FF398EA6C}"/>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9;gd544ca2c39_0_112">
            <a:extLst>
              <a:ext uri="{FF2B5EF4-FFF2-40B4-BE49-F238E27FC236}">
                <a16:creationId xmlns:a16="http://schemas.microsoft.com/office/drawing/2014/main" id="{D5EE9CFA-6065-5E10-93B2-194003AF0866}"/>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0;gd544ca2c39_0_112">
            <a:extLst>
              <a:ext uri="{FF2B5EF4-FFF2-40B4-BE49-F238E27FC236}">
                <a16:creationId xmlns:a16="http://schemas.microsoft.com/office/drawing/2014/main" id="{E347354D-44B6-F7B5-CB03-FC0E636C0E7C}"/>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1;gd544ca2c39_0_112">
            <a:extLst>
              <a:ext uri="{FF2B5EF4-FFF2-40B4-BE49-F238E27FC236}">
                <a16:creationId xmlns:a16="http://schemas.microsoft.com/office/drawing/2014/main" id="{E2E0BCF9-2CE1-0EAC-DDC9-0DD15CB210ED}"/>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4;gd544ca2c39_0_112">
            <a:extLst>
              <a:ext uri="{FF2B5EF4-FFF2-40B4-BE49-F238E27FC236}">
                <a16:creationId xmlns:a16="http://schemas.microsoft.com/office/drawing/2014/main" id="{8111C305-EC4B-EFDF-0279-54D15E8B53AF}"/>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5;gd544ca2c39_0_112">
            <a:extLst>
              <a:ext uri="{FF2B5EF4-FFF2-40B4-BE49-F238E27FC236}">
                <a16:creationId xmlns:a16="http://schemas.microsoft.com/office/drawing/2014/main" id="{E4750B01-B053-CC90-0321-AD0E1120F677}"/>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6;gd544ca2c39_0_112">
            <a:extLst>
              <a:ext uri="{FF2B5EF4-FFF2-40B4-BE49-F238E27FC236}">
                <a16:creationId xmlns:a16="http://schemas.microsoft.com/office/drawing/2014/main" id="{57958301-2E7E-6B7A-126F-0A47C1468002}"/>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7;gd544ca2c39_0_112">
            <a:extLst>
              <a:ext uri="{FF2B5EF4-FFF2-40B4-BE49-F238E27FC236}">
                <a16:creationId xmlns:a16="http://schemas.microsoft.com/office/drawing/2014/main" id="{697C486B-1784-8A37-D1DC-E2B96047C3FA}"/>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0;gd544ca2c39_0_112">
            <a:extLst>
              <a:ext uri="{FF2B5EF4-FFF2-40B4-BE49-F238E27FC236}">
                <a16:creationId xmlns:a16="http://schemas.microsoft.com/office/drawing/2014/main" id="{279D6749-F79D-F4BF-E6A0-595D2048A55F}"/>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1;gd544ca2c39_0_112">
            <a:extLst>
              <a:ext uri="{FF2B5EF4-FFF2-40B4-BE49-F238E27FC236}">
                <a16:creationId xmlns:a16="http://schemas.microsoft.com/office/drawing/2014/main" id="{08FBDA1C-F124-4F38-C5F6-DF22CEBC5FCC}"/>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2;gd544ca2c39_0_112">
            <a:extLst>
              <a:ext uri="{FF2B5EF4-FFF2-40B4-BE49-F238E27FC236}">
                <a16:creationId xmlns:a16="http://schemas.microsoft.com/office/drawing/2014/main" id="{BE4B529B-0907-E23E-D97F-C975ADB6EB18}"/>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3;gd544ca2c39_0_112">
            <a:extLst>
              <a:ext uri="{FF2B5EF4-FFF2-40B4-BE49-F238E27FC236}">
                <a16:creationId xmlns:a16="http://schemas.microsoft.com/office/drawing/2014/main" id="{AEF56ED5-CF06-7E39-9B1C-66253E50B5FF}"/>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06;gd544ca2c39_0_112">
            <a:extLst>
              <a:ext uri="{FF2B5EF4-FFF2-40B4-BE49-F238E27FC236}">
                <a16:creationId xmlns:a16="http://schemas.microsoft.com/office/drawing/2014/main" id="{7F06E49C-337E-19CB-18E3-F9161C931848}"/>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11;gd544ca2c39_0_112">
            <a:extLst>
              <a:ext uri="{FF2B5EF4-FFF2-40B4-BE49-F238E27FC236}">
                <a16:creationId xmlns:a16="http://schemas.microsoft.com/office/drawing/2014/main" id="{27BBDBC6-3440-642D-2CDF-D45E8805575E}"/>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1;gd544ca2c39_0_112">
            <a:extLst>
              <a:ext uri="{FF2B5EF4-FFF2-40B4-BE49-F238E27FC236}">
                <a16:creationId xmlns:a16="http://schemas.microsoft.com/office/drawing/2014/main" id="{022C9A46-D8D2-7D45-03E4-15DDCA802B7B}"/>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6;gd544ca2c39_0_112">
            <a:extLst>
              <a:ext uri="{FF2B5EF4-FFF2-40B4-BE49-F238E27FC236}">
                <a16:creationId xmlns:a16="http://schemas.microsoft.com/office/drawing/2014/main" id="{256BDE31-6A25-AD57-45E6-FE0FF06D2632}"/>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7;gd544ca2c39_0_112">
            <a:extLst>
              <a:ext uri="{FF2B5EF4-FFF2-40B4-BE49-F238E27FC236}">
                <a16:creationId xmlns:a16="http://schemas.microsoft.com/office/drawing/2014/main" id="{0E53BEE0-54E5-2A7B-2B71-20E18585AD4A}"/>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2;gd544ca2c39_0_112">
            <a:extLst>
              <a:ext uri="{FF2B5EF4-FFF2-40B4-BE49-F238E27FC236}">
                <a16:creationId xmlns:a16="http://schemas.microsoft.com/office/drawing/2014/main" id="{E26BC6FA-0DFE-60EB-7FAC-457EE9105764}"/>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3;gd544ca2c39_0_112">
            <a:extLst>
              <a:ext uri="{FF2B5EF4-FFF2-40B4-BE49-F238E27FC236}">
                <a16:creationId xmlns:a16="http://schemas.microsoft.com/office/drawing/2014/main" id="{F6FF139E-2EA3-FBF6-C065-E46FA10BCFC4}"/>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8;gd544ca2c39_0_112">
            <a:extLst>
              <a:ext uri="{FF2B5EF4-FFF2-40B4-BE49-F238E27FC236}">
                <a16:creationId xmlns:a16="http://schemas.microsoft.com/office/drawing/2014/main" id="{B278B7C0-09BA-F81F-7CDE-B144F5911F2A}"/>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9;gd544ca2c39_0_112">
            <a:extLst>
              <a:ext uri="{FF2B5EF4-FFF2-40B4-BE49-F238E27FC236}">
                <a16:creationId xmlns:a16="http://schemas.microsoft.com/office/drawing/2014/main" id="{F24F5F0A-5113-43C3-6FD2-977727B753C8}"/>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4;gd544ca2c39_0_112">
            <a:extLst>
              <a:ext uri="{FF2B5EF4-FFF2-40B4-BE49-F238E27FC236}">
                <a16:creationId xmlns:a16="http://schemas.microsoft.com/office/drawing/2014/main" id="{14D7C1D1-B088-4B10-D344-2419BF4942C8}"/>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5;gd544ca2c39_0_112">
            <a:extLst>
              <a:ext uri="{FF2B5EF4-FFF2-40B4-BE49-F238E27FC236}">
                <a16:creationId xmlns:a16="http://schemas.microsoft.com/office/drawing/2014/main" id="{F82EEF01-A4EB-19B0-4FFE-436A732ED094}"/>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0;gd544ca2c39_0_112">
            <a:extLst>
              <a:ext uri="{FF2B5EF4-FFF2-40B4-BE49-F238E27FC236}">
                <a16:creationId xmlns:a16="http://schemas.microsoft.com/office/drawing/2014/main" id="{C8CEF162-8B03-CE91-2DFF-D9DDEB5542A1}"/>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1;gd544ca2c39_0_112">
            <a:extLst>
              <a:ext uri="{FF2B5EF4-FFF2-40B4-BE49-F238E27FC236}">
                <a16:creationId xmlns:a16="http://schemas.microsoft.com/office/drawing/2014/main" id="{C249A6A1-99C2-00ED-762C-E55E242DBDA2}"/>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6;gd544ca2c39_0_112">
            <a:extLst>
              <a:ext uri="{FF2B5EF4-FFF2-40B4-BE49-F238E27FC236}">
                <a16:creationId xmlns:a16="http://schemas.microsoft.com/office/drawing/2014/main" id="{46DCD019-268B-9EA8-8E7D-B7B18CC1DC7F}"/>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7;gd544ca2c39_0_112">
            <a:extLst>
              <a:ext uri="{FF2B5EF4-FFF2-40B4-BE49-F238E27FC236}">
                <a16:creationId xmlns:a16="http://schemas.microsoft.com/office/drawing/2014/main" id="{DB8D5428-C7A7-3ADB-6C13-3E17C7CC2618}"/>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2;gd544ca2c39_0_112">
            <a:extLst>
              <a:ext uri="{FF2B5EF4-FFF2-40B4-BE49-F238E27FC236}">
                <a16:creationId xmlns:a16="http://schemas.microsoft.com/office/drawing/2014/main" id="{FD10A02E-E2BA-4A75-A572-A6D1401BAC7C}"/>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3;gd544ca2c39_0_112">
            <a:extLst>
              <a:ext uri="{FF2B5EF4-FFF2-40B4-BE49-F238E27FC236}">
                <a16:creationId xmlns:a16="http://schemas.microsoft.com/office/drawing/2014/main" id="{97D06096-AACF-08DF-E578-AC12A36A1F10}"/>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8;gd544ca2c39_0_112">
            <a:extLst>
              <a:ext uri="{FF2B5EF4-FFF2-40B4-BE49-F238E27FC236}">
                <a16:creationId xmlns:a16="http://schemas.microsoft.com/office/drawing/2014/main" id="{35AA6AB1-81F0-0FF4-0ABF-2841CC4E0854}"/>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9;gd544ca2c39_0_112">
            <a:extLst>
              <a:ext uri="{FF2B5EF4-FFF2-40B4-BE49-F238E27FC236}">
                <a16:creationId xmlns:a16="http://schemas.microsoft.com/office/drawing/2014/main" id="{3F4FC90B-32BA-813D-B093-EFAA7672FC02}"/>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74;gd544ca2c39_0_112">
            <a:extLst>
              <a:ext uri="{FF2B5EF4-FFF2-40B4-BE49-F238E27FC236}">
                <a16:creationId xmlns:a16="http://schemas.microsoft.com/office/drawing/2014/main" id="{8383C643-F447-B9EF-44D0-87E99B02188B}"/>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05;gd544ca2c39_0_112">
            <a:extLst>
              <a:ext uri="{FF2B5EF4-FFF2-40B4-BE49-F238E27FC236}">
                <a16:creationId xmlns:a16="http://schemas.microsoft.com/office/drawing/2014/main" id="{AFF302FD-FCDD-C081-9D8B-AE6CCE6EE57B}"/>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2;gd544ca2c39_0_112">
            <a:extLst>
              <a:ext uri="{FF2B5EF4-FFF2-40B4-BE49-F238E27FC236}">
                <a16:creationId xmlns:a16="http://schemas.microsoft.com/office/drawing/2014/main" id="{B7D85BC1-ECC3-CA82-1AB5-D7971516B3AD}"/>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3;gd544ca2c39_0_112">
            <a:extLst>
              <a:ext uri="{FF2B5EF4-FFF2-40B4-BE49-F238E27FC236}">
                <a16:creationId xmlns:a16="http://schemas.microsoft.com/office/drawing/2014/main" id="{377E7F8E-EC1A-EC49-1EF4-DC9406A1A029}"/>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4;gd544ca2c39_0_112">
            <a:extLst>
              <a:ext uri="{FF2B5EF4-FFF2-40B4-BE49-F238E27FC236}">
                <a16:creationId xmlns:a16="http://schemas.microsoft.com/office/drawing/2014/main" id="{4B171F54-34A9-C727-F446-34B363F6345A}"/>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5;gd544ca2c39_0_112">
            <a:extLst>
              <a:ext uri="{FF2B5EF4-FFF2-40B4-BE49-F238E27FC236}">
                <a16:creationId xmlns:a16="http://schemas.microsoft.com/office/drawing/2014/main" id="{52112AEF-1FB2-FABD-526E-DC4DD93BE0B3}"/>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6;gd544ca2c39_0_112">
            <a:extLst>
              <a:ext uri="{FF2B5EF4-FFF2-40B4-BE49-F238E27FC236}">
                <a16:creationId xmlns:a16="http://schemas.microsoft.com/office/drawing/2014/main" id="{1CA1E2E5-7200-5F16-9572-7B1E64360654}"/>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7;gd544ca2c39_0_112">
            <a:extLst>
              <a:ext uri="{FF2B5EF4-FFF2-40B4-BE49-F238E27FC236}">
                <a16:creationId xmlns:a16="http://schemas.microsoft.com/office/drawing/2014/main" id="{C82B66AC-932E-8946-AC1B-E87B46A830AB}"/>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8;gd544ca2c39_0_112">
            <a:extLst>
              <a:ext uri="{FF2B5EF4-FFF2-40B4-BE49-F238E27FC236}">
                <a16:creationId xmlns:a16="http://schemas.microsoft.com/office/drawing/2014/main" id="{C4E41356-A448-CEA9-33FF-424FC4FBBA96}"/>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9;gd544ca2c39_0_112">
            <a:extLst>
              <a:ext uri="{FF2B5EF4-FFF2-40B4-BE49-F238E27FC236}">
                <a16:creationId xmlns:a16="http://schemas.microsoft.com/office/drawing/2014/main" id="{67923A04-C62A-3C15-49D3-D5A9A8C57F1E}"/>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20;gd544ca2c39_0_112">
            <a:extLst>
              <a:ext uri="{FF2B5EF4-FFF2-40B4-BE49-F238E27FC236}">
                <a16:creationId xmlns:a16="http://schemas.microsoft.com/office/drawing/2014/main" id="{FEF3CE19-8248-31C4-8B4A-A1AC694722E9}"/>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350185174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btfpLayoutConfig" hidden="1"/>
          <p:cNvSpPr txBox="1"/>
          <p:nvPr userDrawn="1">
            <p:custDataLst>
              <p:tags r:id="rId1"/>
            </p:custDataLst>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it-IT" sz="100">
                <a:solidFill>
                  <a:srgbClr val="FFFFFF">
                    <a:alpha val="0"/>
                  </a:srgbClr>
                </a:solidFill>
              </a:rPr>
              <a:t>overall_0_132306694337575773 columns_1_132306694337575773 </a:t>
            </a:r>
          </a:p>
        </p:txBody>
      </p:sp>
      <p:sp>
        <p:nvSpPr>
          <p:cNvPr id="16" name="Rectangle 15">
            <a:extLst>
              <a:ext uri="{FF2B5EF4-FFF2-40B4-BE49-F238E27FC236}">
                <a16:creationId xmlns:a16="http://schemas.microsoft.com/office/drawing/2014/main" id="{501F24D2-CA28-4420-B5D2-1CC45B508D9F}"/>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7" name="Rectangle 16">
            <a:extLst>
              <a:ext uri="{FF2B5EF4-FFF2-40B4-BE49-F238E27FC236}">
                <a16:creationId xmlns:a16="http://schemas.microsoft.com/office/drawing/2014/main" id="{47891D47-A5C3-45D9-BB68-108F75159EC7}"/>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401CB3D-D018-42C3-BA82-E4997465EB5D}"/>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9" name="Rectangle 18">
            <a:extLst>
              <a:ext uri="{FF2B5EF4-FFF2-40B4-BE49-F238E27FC236}">
                <a16:creationId xmlns:a16="http://schemas.microsoft.com/office/drawing/2014/main" id="{9A549656-E163-4F00-9012-6E44D8E34ACF}"/>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0" name="Rectangle 19">
            <a:extLst>
              <a:ext uri="{FF2B5EF4-FFF2-40B4-BE49-F238E27FC236}">
                <a16:creationId xmlns:a16="http://schemas.microsoft.com/office/drawing/2014/main" id="{7580D7D0-625E-43A6-93D4-C040F8DFD9A2}"/>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1" name="Rectangle 20">
            <a:extLst>
              <a:ext uri="{FF2B5EF4-FFF2-40B4-BE49-F238E27FC236}">
                <a16:creationId xmlns:a16="http://schemas.microsoft.com/office/drawing/2014/main" id="{E1E2FDB5-21A5-4A49-8149-0442FF85E085}"/>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2" name="Rectangle 21">
            <a:extLst>
              <a:ext uri="{FF2B5EF4-FFF2-40B4-BE49-F238E27FC236}">
                <a16:creationId xmlns:a16="http://schemas.microsoft.com/office/drawing/2014/main" id="{E5A2AF1A-5FD3-4E14-A06E-AE1095A9E0FB}"/>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3" name="Rectangle 22">
            <a:extLst>
              <a:ext uri="{FF2B5EF4-FFF2-40B4-BE49-F238E27FC236}">
                <a16:creationId xmlns:a16="http://schemas.microsoft.com/office/drawing/2014/main" id="{BB49BA59-AC7A-4952-A208-0BEF3ACD2CB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6" name="Text Box 5">
            <a:extLst>
              <a:ext uri="{FF2B5EF4-FFF2-40B4-BE49-F238E27FC236}">
                <a16:creationId xmlns:a16="http://schemas.microsoft.com/office/drawing/2014/main" id="{A5020316-0554-445B-A497-63629C940359}"/>
              </a:ext>
            </a:extLst>
          </p:cNvPr>
          <p:cNvSpPr txBox="1">
            <a:spLocks noChangeArrowheads="1"/>
          </p:cNvSpPr>
          <p:nvPr userDrawn="1"/>
        </p:nvSpPr>
        <p:spPr bwMode="auto">
          <a:xfrm>
            <a:off x="3982439" y="6446553"/>
            <a:ext cx="7560046" cy="153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a:defRPr>
                <a:solidFill>
                  <a:srgbClr val="D8DCED"/>
                </a:solidFill>
                <a:latin typeface="Helvetica Neue" panose="02000503000000020004" pitchFamily="2"/>
                <a:ea typeface="ＭＳ Ｐゴシック" panose="020B0600070205080204" pitchFamily="34" charset="-128"/>
              </a:defRPr>
            </a:lvl1pPr>
            <a:lvl2pPr marL="742950" indent="-285750">
              <a:defRPr>
                <a:solidFill>
                  <a:srgbClr val="D8DCED"/>
                </a:solidFill>
                <a:latin typeface="Helvetica Neue" panose="02000503000000020004" pitchFamily="2"/>
                <a:ea typeface="ＭＳ Ｐゴシック" panose="020B0600070205080204" pitchFamily="34" charset="-128"/>
              </a:defRPr>
            </a:lvl2pPr>
            <a:lvl3pPr marL="1143000" indent="-228600">
              <a:defRPr>
                <a:solidFill>
                  <a:srgbClr val="D8DCED"/>
                </a:solidFill>
                <a:latin typeface="Helvetica Neue" panose="02000503000000020004" pitchFamily="2"/>
                <a:ea typeface="ＭＳ Ｐゴシック" panose="020B0600070205080204" pitchFamily="34" charset="-128"/>
              </a:defRPr>
            </a:lvl3pPr>
            <a:lvl4pPr marL="1600200" indent="-228600">
              <a:defRPr>
                <a:solidFill>
                  <a:srgbClr val="D8DCED"/>
                </a:solidFill>
                <a:latin typeface="Helvetica Neue" panose="02000503000000020004" pitchFamily="2"/>
                <a:ea typeface="ＭＳ Ｐゴシック" panose="020B0600070205080204" pitchFamily="34" charset="-128"/>
              </a:defRPr>
            </a:lvl4pPr>
            <a:lvl5pPr marL="2057400" indent="-228600">
              <a:defRPr>
                <a:solidFill>
                  <a:srgbClr val="D8DCED"/>
                </a:solidFill>
                <a:latin typeface="Helvetica Neue" panose="02000503000000020004" pitchFamily="2"/>
                <a:ea typeface="ＭＳ Ｐゴシック" panose="020B0600070205080204" pitchFamily="34" charset="-128"/>
              </a:defRPr>
            </a:lvl5pPr>
            <a:lvl6pPr marL="2514600" indent="-228600" eaLnBrk="0" fontAlgn="base" hangingPunct="0">
              <a:spcBef>
                <a:spcPct val="0"/>
              </a:spcBef>
              <a:spcAft>
                <a:spcPct val="0"/>
              </a:spcAft>
              <a:defRPr>
                <a:solidFill>
                  <a:srgbClr val="D8DCED"/>
                </a:solidFill>
                <a:latin typeface="Helvetica Neue" panose="02000503000000020004" pitchFamily="2"/>
                <a:ea typeface="ＭＳ Ｐゴシック" panose="020B0600070205080204" pitchFamily="34" charset="-128"/>
              </a:defRPr>
            </a:lvl6pPr>
            <a:lvl7pPr marL="2971800" indent="-228600" eaLnBrk="0" fontAlgn="base" hangingPunct="0">
              <a:spcBef>
                <a:spcPct val="0"/>
              </a:spcBef>
              <a:spcAft>
                <a:spcPct val="0"/>
              </a:spcAft>
              <a:defRPr>
                <a:solidFill>
                  <a:srgbClr val="D8DCED"/>
                </a:solidFill>
                <a:latin typeface="Helvetica Neue" panose="02000503000000020004" pitchFamily="2"/>
                <a:ea typeface="ＭＳ Ｐゴシック" panose="020B0600070205080204" pitchFamily="34" charset="-128"/>
              </a:defRPr>
            </a:lvl7pPr>
            <a:lvl8pPr marL="3429000" indent="-228600" eaLnBrk="0" fontAlgn="base" hangingPunct="0">
              <a:spcBef>
                <a:spcPct val="0"/>
              </a:spcBef>
              <a:spcAft>
                <a:spcPct val="0"/>
              </a:spcAft>
              <a:defRPr>
                <a:solidFill>
                  <a:srgbClr val="D8DCED"/>
                </a:solidFill>
                <a:latin typeface="Helvetica Neue" panose="02000503000000020004" pitchFamily="2"/>
                <a:ea typeface="ＭＳ Ｐゴシック" panose="020B0600070205080204" pitchFamily="34" charset="-128"/>
              </a:defRPr>
            </a:lvl8pPr>
            <a:lvl9pPr marL="3886200" indent="-228600" eaLnBrk="0" fontAlgn="base" hangingPunct="0">
              <a:spcBef>
                <a:spcPct val="0"/>
              </a:spcBef>
              <a:spcAft>
                <a:spcPct val="0"/>
              </a:spcAft>
              <a:defRPr>
                <a:solidFill>
                  <a:srgbClr val="D8DCED"/>
                </a:solidFill>
                <a:latin typeface="Helvetica Neue" panose="02000503000000020004" pitchFamily="2"/>
                <a:ea typeface="ＭＳ Ｐゴシック" panose="020B0600070205080204" pitchFamily="34" charset="-128"/>
              </a:defRPr>
            </a:lvl9pPr>
          </a:lstStyle>
          <a:p>
            <a:pPr marL="0" indent="0" algn="r" eaLnBrk="1" hangingPunct="1">
              <a:spcBef>
                <a:spcPct val="50000"/>
              </a:spcBef>
              <a:buNone/>
              <a:defRPr/>
            </a:pPr>
            <a:r>
              <a:rPr lang="it-IT" altLang="it-IT" sz="998" b="1">
                <a:solidFill>
                  <a:srgbClr val="005EA8"/>
                </a:solidFill>
                <a:latin typeface="Arial" panose="020B0604020202020204" pitchFamily="34" charset="0"/>
                <a:cs typeface="Arial" panose="020B0604020202020204" pitchFamily="34" charset="0"/>
              </a:rPr>
              <a:t>Direzione </a:t>
            </a:r>
            <a:r>
              <a:rPr lang="it-IT" altLang="it-IT" sz="998">
                <a:solidFill>
                  <a:srgbClr val="808080"/>
                </a:solidFill>
                <a:latin typeface="Arial" panose="020B0604020202020204" pitchFamily="34" charset="0"/>
                <a:cs typeface="Arial" panose="020B0604020202020204" pitchFamily="34" charset="0"/>
              </a:rPr>
              <a:t>| IMS</a:t>
            </a:r>
            <a:endParaRPr lang="it-IT" altLang="it-IT" sz="998" b="1">
              <a:solidFill>
                <a:srgbClr val="808080"/>
              </a:solidFill>
              <a:latin typeface="Arial" panose="020B0604020202020204" pitchFamily="34" charset="0"/>
              <a:cs typeface="Arial" panose="020B0604020202020204" pitchFamily="34" charset="0"/>
            </a:endParaRPr>
          </a:p>
        </p:txBody>
      </p:sp>
      <p:sp>
        <p:nvSpPr>
          <p:cNvPr id="15" name="Google Shape;107;gd544ca2c39_0_112">
            <a:extLst>
              <a:ext uri="{FF2B5EF4-FFF2-40B4-BE49-F238E27FC236}">
                <a16:creationId xmlns:a16="http://schemas.microsoft.com/office/drawing/2014/main" id="{2BD7B96C-B3BB-4F87-AEDD-E8F57026E71A}"/>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08;gd544ca2c39_0_112">
            <a:extLst>
              <a:ext uri="{FF2B5EF4-FFF2-40B4-BE49-F238E27FC236}">
                <a16:creationId xmlns:a16="http://schemas.microsoft.com/office/drawing/2014/main" id="{4A587EE8-BE96-4E8A-A2DE-5AF165A2B77D}"/>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09;gd544ca2c39_0_112">
            <a:extLst>
              <a:ext uri="{FF2B5EF4-FFF2-40B4-BE49-F238E27FC236}">
                <a16:creationId xmlns:a16="http://schemas.microsoft.com/office/drawing/2014/main" id="{0906E942-343D-4712-B06B-DE73E483C627}"/>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10;gd544ca2c39_0_112">
            <a:extLst>
              <a:ext uri="{FF2B5EF4-FFF2-40B4-BE49-F238E27FC236}">
                <a16:creationId xmlns:a16="http://schemas.microsoft.com/office/drawing/2014/main" id="{7C352C13-4AD1-4A4A-817C-51BFD50868B3}"/>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22;gd544ca2c39_0_112">
            <a:extLst>
              <a:ext uri="{FF2B5EF4-FFF2-40B4-BE49-F238E27FC236}">
                <a16:creationId xmlns:a16="http://schemas.microsoft.com/office/drawing/2014/main" id="{C1EF31C7-2364-4A27-8EE9-97F28CAEF6E0}"/>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23;gd544ca2c39_0_112">
            <a:extLst>
              <a:ext uri="{FF2B5EF4-FFF2-40B4-BE49-F238E27FC236}">
                <a16:creationId xmlns:a16="http://schemas.microsoft.com/office/drawing/2014/main" id="{B6D8C670-2D3C-45D8-A75D-5698D439F119}"/>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24;gd544ca2c39_0_112">
            <a:extLst>
              <a:ext uri="{FF2B5EF4-FFF2-40B4-BE49-F238E27FC236}">
                <a16:creationId xmlns:a16="http://schemas.microsoft.com/office/drawing/2014/main" id="{1BA21E92-D5AA-40D1-9CF8-389B3A642934}"/>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25;gd544ca2c39_0_112">
            <a:extLst>
              <a:ext uri="{FF2B5EF4-FFF2-40B4-BE49-F238E27FC236}">
                <a16:creationId xmlns:a16="http://schemas.microsoft.com/office/drawing/2014/main" id="{AB2C6FB2-2AB5-45C4-8D15-99726F8513CE}"/>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28;gd544ca2c39_0_112">
            <a:extLst>
              <a:ext uri="{FF2B5EF4-FFF2-40B4-BE49-F238E27FC236}">
                <a16:creationId xmlns:a16="http://schemas.microsoft.com/office/drawing/2014/main" id="{E07D788B-670D-4463-9173-EB52EA4072F5}"/>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29;gd544ca2c39_0_112">
            <a:extLst>
              <a:ext uri="{FF2B5EF4-FFF2-40B4-BE49-F238E27FC236}">
                <a16:creationId xmlns:a16="http://schemas.microsoft.com/office/drawing/2014/main" id="{97C6C147-4DCB-4D24-895B-89AC91807B41}"/>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30;gd544ca2c39_0_112">
            <a:extLst>
              <a:ext uri="{FF2B5EF4-FFF2-40B4-BE49-F238E27FC236}">
                <a16:creationId xmlns:a16="http://schemas.microsoft.com/office/drawing/2014/main" id="{70E142EB-21B3-4BDE-AD4A-6ABE3271820C}"/>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31;gd544ca2c39_0_112">
            <a:extLst>
              <a:ext uri="{FF2B5EF4-FFF2-40B4-BE49-F238E27FC236}">
                <a16:creationId xmlns:a16="http://schemas.microsoft.com/office/drawing/2014/main" id="{CEE917EF-672F-4E68-A1C1-0FDE47F23FEB}"/>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34;gd544ca2c39_0_112">
            <a:extLst>
              <a:ext uri="{FF2B5EF4-FFF2-40B4-BE49-F238E27FC236}">
                <a16:creationId xmlns:a16="http://schemas.microsoft.com/office/drawing/2014/main" id="{6B01C9CE-97CF-4220-96BB-3F9D7E13751B}"/>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35;gd544ca2c39_0_112">
            <a:extLst>
              <a:ext uri="{FF2B5EF4-FFF2-40B4-BE49-F238E27FC236}">
                <a16:creationId xmlns:a16="http://schemas.microsoft.com/office/drawing/2014/main" id="{86FA6DBC-B0F8-4634-91B3-771C032A47B7}"/>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36;gd544ca2c39_0_112">
            <a:extLst>
              <a:ext uri="{FF2B5EF4-FFF2-40B4-BE49-F238E27FC236}">
                <a16:creationId xmlns:a16="http://schemas.microsoft.com/office/drawing/2014/main" id="{E4EB3BCA-9E9F-488C-9FC6-7B0AC76E36E1}"/>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37;gd544ca2c39_0_112">
            <a:extLst>
              <a:ext uri="{FF2B5EF4-FFF2-40B4-BE49-F238E27FC236}">
                <a16:creationId xmlns:a16="http://schemas.microsoft.com/office/drawing/2014/main" id="{9446B5F1-E0C0-4737-AE37-5B1194045752}"/>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40;gd544ca2c39_0_112">
            <a:extLst>
              <a:ext uri="{FF2B5EF4-FFF2-40B4-BE49-F238E27FC236}">
                <a16:creationId xmlns:a16="http://schemas.microsoft.com/office/drawing/2014/main" id="{1839187A-E4B2-43C3-814D-CAF0D43D0DC2}"/>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41;gd544ca2c39_0_112">
            <a:extLst>
              <a:ext uri="{FF2B5EF4-FFF2-40B4-BE49-F238E27FC236}">
                <a16:creationId xmlns:a16="http://schemas.microsoft.com/office/drawing/2014/main" id="{42D19604-ECD0-4353-B2B1-62A7FBDE530B}"/>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42;gd544ca2c39_0_112">
            <a:extLst>
              <a:ext uri="{FF2B5EF4-FFF2-40B4-BE49-F238E27FC236}">
                <a16:creationId xmlns:a16="http://schemas.microsoft.com/office/drawing/2014/main" id="{BAEA1A6E-8673-4352-8AD8-5422965C164F}"/>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43;gd544ca2c39_0_112">
            <a:extLst>
              <a:ext uri="{FF2B5EF4-FFF2-40B4-BE49-F238E27FC236}">
                <a16:creationId xmlns:a16="http://schemas.microsoft.com/office/drawing/2014/main" id="{5EC8058C-7A1A-4948-A47A-677A3F3B3AE5}"/>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6;gd544ca2c39_0_112">
            <a:extLst>
              <a:ext uri="{FF2B5EF4-FFF2-40B4-BE49-F238E27FC236}">
                <a16:creationId xmlns:a16="http://schemas.microsoft.com/office/drawing/2014/main" id="{22284692-0436-4931-8059-6EFF42FF5FFC}"/>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7;gd544ca2c39_0_112">
            <a:extLst>
              <a:ext uri="{FF2B5EF4-FFF2-40B4-BE49-F238E27FC236}">
                <a16:creationId xmlns:a16="http://schemas.microsoft.com/office/drawing/2014/main" id="{96D3D423-E76E-45BF-9903-392F560BA19B}"/>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8;gd544ca2c39_0_112">
            <a:extLst>
              <a:ext uri="{FF2B5EF4-FFF2-40B4-BE49-F238E27FC236}">
                <a16:creationId xmlns:a16="http://schemas.microsoft.com/office/drawing/2014/main" id="{81D5061C-10AD-4CF1-95A3-8151B657EBF7}"/>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9;gd544ca2c39_0_112">
            <a:extLst>
              <a:ext uri="{FF2B5EF4-FFF2-40B4-BE49-F238E27FC236}">
                <a16:creationId xmlns:a16="http://schemas.microsoft.com/office/drawing/2014/main" id="{875D23B0-9DC5-4AEA-BB11-0564BED62BC9}"/>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2;gd544ca2c39_0_112">
            <a:extLst>
              <a:ext uri="{FF2B5EF4-FFF2-40B4-BE49-F238E27FC236}">
                <a16:creationId xmlns:a16="http://schemas.microsoft.com/office/drawing/2014/main" id="{4447678C-63CB-4676-8F6C-FCE1B12E5DE3}"/>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3;gd544ca2c39_0_112">
            <a:extLst>
              <a:ext uri="{FF2B5EF4-FFF2-40B4-BE49-F238E27FC236}">
                <a16:creationId xmlns:a16="http://schemas.microsoft.com/office/drawing/2014/main" id="{26500527-F31A-4933-B34A-C324B23897F1}"/>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54;gd544ca2c39_0_112">
            <a:extLst>
              <a:ext uri="{FF2B5EF4-FFF2-40B4-BE49-F238E27FC236}">
                <a16:creationId xmlns:a16="http://schemas.microsoft.com/office/drawing/2014/main" id="{42E468A9-15C8-4F69-B060-6056E25BD9FD}"/>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55;gd544ca2c39_0_112">
            <a:extLst>
              <a:ext uri="{FF2B5EF4-FFF2-40B4-BE49-F238E27FC236}">
                <a16:creationId xmlns:a16="http://schemas.microsoft.com/office/drawing/2014/main" id="{B244C717-9D11-4B4A-9D82-8C909422EF47}"/>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58;gd544ca2c39_0_112">
            <a:extLst>
              <a:ext uri="{FF2B5EF4-FFF2-40B4-BE49-F238E27FC236}">
                <a16:creationId xmlns:a16="http://schemas.microsoft.com/office/drawing/2014/main" id="{FC2C7563-768B-4A6B-9382-4419D92D4572}"/>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59;gd544ca2c39_0_112">
            <a:extLst>
              <a:ext uri="{FF2B5EF4-FFF2-40B4-BE49-F238E27FC236}">
                <a16:creationId xmlns:a16="http://schemas.microsoft.com/office/drawing/2014/main" id="{A880AD5C-97CD-42FA-BDB6-ABECBD0C6288}"/>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60;gd544ca2c39_0_112">
            <a:extLst>
              <a:ext uri="{FF2B5EF4-FFF2-40B4-BE49-F238E27FC236}">
                <a16:creationId xmlns:a16="http://schemas.microsoft.com/office/drawing/2014/main" id="{D43D8A49-31D4-4111-BAEC-48FA899E01F2}"/>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61;gd544ca2c39_0_112">
            <a:extLst>
              <a:ext uri="{FF2B5EF4-FFF2-40B4-BE49-F238E27FC236}">
                <a16:creationId xmlns:a16="http://schemas.microsoft.com/office/drawing/2014/main" id="{3B9CB0FD-F3F6-455C-A0B7-494D0931C4AD}"/>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64;gd544ca2c39_0_112">
            <a:extLst>
              <a:ext uri="{FF2B5EF4-FFF2-40B4-BE49-F238E27FC236}">
                <a16:creationId xmlns:a16="http://schemas.microsoft.com/office/drawing/2014/main" id="{EC63699F-DD6F-4593-A062-3233A8135CCD}"/>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65;gd544ca2c39_0_112">
            <a:extLst>
              <a:ext uri="{FF2B5EF4-FFF2-40B4-BE49-F238E27FC236}">
                <a16:creationId xmlns:a16="http://schemas.microsoft.com/office/drawing/2014/main" id="{22869782-866E-474C-90FA-57D3E96A68FC}"/>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66;gd544ca2c39_0_112">
            <a:extLst>
              <a:ext uri="{FF2B5EF4-FFF2-40B4-BE49-F238E27FC236}">
                <a16:creationId xmlns:a16="http://schemas.microsoft.com/office/drawing/2014/main" id="{E41DDEC3-2C00-424E-B12C-D2943D98F7F7}"/>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67;gd544ca2c39_0_112">
            <a:extLst>
              <a:ext uri="{FF2B5EF4-FFF2-40B4-BE49-F238E27FC236}">
                <a16:creationId xmlns:a16="http://schemas.microsoft.com/office/drawing/2014/main" id="{55A028BB-7B04-424C-9805-0B7F67726A24}"/>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70;gd544ca2c39_0_112">
            <a:extLst>
              <a:ext uri="{FF2B5EF4-FFF2-40B4-BE49-F238E27FC236}">
                <a16:creationId xmlns:a16="http://schemas.microsoft.com/office/drawing/2014/main" id="{DA1C9128-0042-4779-BAD9-F25810B44AA4}"/>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9" name="Google Shape;171;gd544ca2c39_0_112">
            <a:extLst>
              <a:ext uri="{FF2B5EF4-FFF2-40B4-BE49-F238E27FC236}">
                <a16:creationId xmlns:a16="http://schemas.microsoft.com/office/drawing/2014/main" id="{C496A32C-D4AF-4235-B32F-6439FAAA480C}"/>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0" name="Google Shape;172;gd544ca2c39_0_112">
            <a:extLst>
              <a:ext uri="{FF2B5EF4-FFF2-40B4-BE49-F238E27FC236}">
                <a16:creationId xmlns:a16="http://schemas.microsoft.com/office/drawing/2014/main" id="{CF3454A8-A02C-4186-A66A-2994581030D0}"/>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1" name="Google Shape;173;gd544ca2c39_0_112">
            <a:extLst>
              <a:ext uri="{FF2B5EF4-FFF2-40B4-BE49-F238E27FC236}">
                <a16:creationId xmlns:a16="http://schemas.microsoft.com/office/drawing/2014/main" id="{842ACB16-5421-4981-A65E-0F7F8FAAA2B5}"/>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3" name="Google Shape;106;gd544ca2c39_0_112">
            <a:extLst>
              <a:ext uri="{FF2B5EF4-FFF2-40B4-BE49-F238E27FC236}">
                <a16:creationId xmlns:a16="http://schemas.microsoft.com/office/drawing/2014/main" id="{D5D2AF1F-2519-40CA-B131-A153CAB95F6F}"/>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4" name="Google Shape;111;gd544ca2c39_0_112">
            <a:extLst>
              <a:ext uri="{FF2B5EF4-FFF2-40B4-BE49-F238E27FC236}">
                <a16:creationId xmlns:a16="http://schemas.microsoft.com/office/drawing/2014/main" id="{9DA0144C-9A48-4D2D-8730-DB33E2D0C8B2}"/>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5" name="Google Shape;121;gd544ca2c39_0_112">
            <a:extLst>
              <a:ext uri="{FF2B5EF4-FFF2-40B4-BE49-F238E27FC236}">
                <a16:creationId xmlns:a16="http://schemas.microsoft.com/office/drawing/2014/main" id="{EF630924-9A70-44A0-BA6C-FE04D2B69637}"/>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6" name="Google Shape;126;gd544ca2c39_0_112">
            <a:extLst>
              <a:ext uri="{FF2B5EF4-FFF2-40B4-BE49-F238E27FC236}">
                <a16:creationId xmlns:a16="http://schemas.microsoft.com/office/drawing/2014/main" id="{34320B41-913B-47D0-B0DC-43040DA8FE42}"/>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7" name="Google Shape;127;gd544ca2c39_0_112">
            <a:extLst>
              <a:ext uri="{FF2B5EF4-FFF2-40B4-BE49-F238E27FC236}">
                <a16:creationId xmlns:a16="http://schemas.microsoft.com/office/drawing/2014/main" id="{6B2F7523-E2CD-4F22-8DE8-949804A2CCD6}"/>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8" name="Google Shape;132;gd544ca2c39_0_112">
            <a:extLst>
              <a:ext uri="{FF2B5EF4-FFF2-40B4-BE49-F238E27FC236}">
                <a16:creationId xmlns:a16="http://schemas.microsoft.com/office/drawing/2014/main" id="{B5031751-31E0-4529-A44F-07409F074F44}"/>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9" name="Google Shape;133;gd544ca2c39_0_112">
            <a:extLst>
              <a:ext uri="{FF2B5EF4-FFF2-40B4-BE49-F238E27FC236}">
                <a16:creationId xmlns:a16="http://schemas.microsoft.com/office/drawing/2014/main" id="{30C3AF54-9016-41D2-9B7C-15CBE3D12763}"/>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0" name="Google Shape;138;gd544ca2c39_0_112">
            <a:extLst>
              <a:ext uri="{FF2B5EF4-FFF2-40B4-BE49-F238E27FC236}">
                <a16:creationId xmlns:a16="http://schemas.microsoft.com/office/drawing/2014/main" id="{D81E3753-56B9-4E31-8066-22D751CC8E0D}"/>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1" name="Google Shape;139;gd544ca2c39_0_112">
            <a:extLst>
              <a:ext uri="{FF2B5EF4-FFF2-40B4-BE49-F238E27FC236}">
                <a16:creationId xmlns:a16="http://schemas.microsoft.com/office/drawing/2014/main" id="{85B76A22-8A86-4570-B411-99B7C5F258F6}"/>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2" name="Google Shape;144;gd544ca2c39_0_112">
            <a:extLst>
              <a:ext uri="{FF2B5EF4-FFF2-40B4-BE49-F238E27FC236}">
                <a16:creationId xmlns:a16="http://schemas.microsoft.com/office/drawing/2014/main" id="{199C4FA9-FF8E-4D1F-BD47-2E5371E3A94B}"/>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3" name="Google Shape;145;gd544ca2c39_0_112">
            <a:extLst>
              <a:ext uri="{FF2B5EF4-FFF2-40B4-BE49-F238E27FC236}">
                <a16:creationId xmlns:a16="http://schemas.microsoft.com/office/drawing/2014/main" id="{6A34371F-11DF-4A55-8CF6-AB03A6CF31D3}"/>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4" name="Google Shape;150;gd544ca2c39_0_112">
            <a:extLst>
              <a:ext uri="{FF2B5EF4-FFF2-40B4-BE49-F238E27FC236}">
                <a16:creationId xmlns:a16="http://schemas.microsoft.com/office/drawing/2014/main" id="{A3318C9A-3313-44A8-9229-816EC1259574}"/>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5" name="Google Shape;151;gd544ca2c39_0_112">
            <a:extLst>
              <a:ext uri="{FF2B5EF4-FFF2-40B4-BE49-F238E27FC236}">
                <a16:creationId xmlns:a16="http://schemas.microsoft.com/office/drawing/2014/main" id="{C711CAAB-A039-4102-8167-DBE1761637B5}"/>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6" name="Google Shape;156;gd544ca2c39_0_112">
            <a:extLst>
              <a:ext uri="{FF2B5EF4-FFF2-40B4-BE49-F238E27FC236}">
                <a16:creationId xmlns:a16="http://schemas.microsoft.com/office/drawing/2014/main" id="{B62312F4-1496-4839-B842-E6C86BEEAA58}"/>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7" name="Google Shape;157;gd544ca2c39_0_112">
            <a:extLst>
              <a:ext uri="{FF2B5EF4-FFF2-40B4-BE49-F238E27FC236}">
                <a16:creationId xmlns:a16="http://schemas.microsoft.com/office/drawing/2014/main" id="{6D0EDEB0-8639-4862-B220-24BC583D0CF7}"/>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8" name="Google Shape;162;gd544ca2c39_0_112">
            <a:extLst>
              <a:ext uri="{FF2B5EF4-FFF2-40B4-BE49-F238E27FC236}">
                <a16:creationId xmlns:a16="http://schemas.microsoft.com/office/drawing/2014/main" id="{74804077-EAEF-40FD-A825-674D42C31AD3}"/>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9" name="Google Shape;163;gd544ca2c39_0_112">
            <a:extLst>
              <a:ext uri="{FF2B5EF4-FFF2-40B4-BE49-F238E27FC236}">
                <a16:creationId xmlns:a16="http://schemas.microsoft.com/office/drawing/2014/main" id="{FA10B82C-B38E-4B72-9395-C7C5A38F017D}"/>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0" name="Google Shape;168;gd544ca2c39_0_112">
            <a:extLst>
              <a:ext uri="{FF2B5EF4-FFF2-40B4-BE49-F238E27FC236}">
                <a16:creationId xmlns:a16="http://schemas.microsoft.com/office/drawing/2014/main" id="{10B0C0AF-1E4E-4051-BC04-37D4FE7F3F0C}"/>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1" name="Google Shape;169;gd544ca2c39_0_112">
            <a:extLst>
              <a:ext uri="{FF2B5EF4-FFF2-40B4-BE49-F238E27FC236}">
                <a16:creationId xmlns:a16="http://schemas.microsoft.com/office/drawing/2014/main" id="{C31C6759-A932-47F2-98AE-FC3FFE84EA61}"/>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2" name="Google Shape;174;gd544ca2c39_0_112">
            <a:extLst>
              <a:ext uri="{FF2B5EF4-FFF2-40B4-BE49-F238E27FC236}">
                <a16:creationId xmlns:a16="http://schemas.microsoft.com/office/drawing/2014/main" id="{AF932291-FBAE-4B2C-8C54-B9A0EAAAA1CD}"/>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3" name="Google Shape;105;gd544ca2c39_0_112">
            <a:extLst>
              <a:ext uri="{FF2B5EF4-FFF2-40B4-BE49-F238E27FC236}">
                <a16:creationId xmlns:a16="http://schemas.microsoft.com/office/drawing/2014/main" id="{E71304C8-CCA8-4500-A1F9-0EA7FE66AF1A}"/>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4" name="Google Shape;112;gd544ca2c39_0_112">
            <a:extLst>
              <a:ext uri="{FF2B5EF4-FFF2-40B4-BE49-F238E27FC236}">
                <a16:creationId xmlns:a16="http://schemas.microsoft.com/office/drawing/2014/main" id="{283AF57F-88A7-4D2D-8DCE-4BAB6E83CFC3}"/>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5" name="Google Shape;113;gd544ca2c39_0_112">
            <a:extLst>
              <a:ext uri="{FF2B5EF4-FFF2-40B4-BE49-F238E27FC236}">
                <a16:creationId xmlns:a16="http://schemas.microsoft.com/office/drawing/2014/main" id="{0BBCF1AF-C7F4-45F7-88D2-F5564E0162B7}"/>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6" name="Google Shape;114;gd544ca2c39_0_112">
            <a:extLst>
              <a:ext uri="{FF2B5EF4-FFF2-40B4-BE49-F238E27FC236}">
                <a16:creationId xmlns:a16="http://schemas.microsoft.com/office/drawing/2014/main" id="{1AD26317-8333-4B59-A9BB-7FAD3D183C9D}"/>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7" name="Google Shape;115;gd544ca2c39_0_112">
            <a:extLst>
              <a:ext uri="{FF2B5EF4-FFF2-40B4-BE49-F238E27FC236}">
                <a16:creationId xmlns:a16="http://schemas.microsoft.com/office/drawing/2014/main" id="{94824FD7-873E-4FFF-84D1-8DDAA074CDEC}"/>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8" name="Google Shape;116;gd544ca2c39_0_112">
            <a:extLst>
              <a:ext uri="{FF2B5EF4-FFF2-40B4-BE49-F238E27FC236}">
                <a16:creationId xmlns:a16="http://schemas.microsoft.com/office/drawing/2014/main" id="{327DCF24-7262-48D0-BFBB-4D882D82432C}"/>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9" name="Google Shape;117;gd544ca2c39_0_112">
            <a:extLst>
              <a:ext uri="{FF2B5EF4-FFF2-40B4-BE49-F238E27FC236}">
                <a16:creationId xmlns:a16="http://schemas.microsoft.com/office/drawing/2014/main" id="{E6814FF7-A332-4BC4-8DCE-09CC59BC2DAF}"/>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0" name="Google Shape;118;gd544ca2c39_0_112">
            <a:extLst>
              <a:ext uri="{FF2B5EF4-FFF2-40B4-BE49-F238E27FC236}">
                <a16:creationId xmlns:a16="http://schemas.microsoft.com/office/drawing/2014/main" id="{FACFC1BF-D901-4B3A-B8CA-E17E980C755B}"/>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1" name="Google Shape;119;gd544ca2c39_0_112">
            <a:extLst>
              <a:ext uri="{FF2B5EF4-FFF2-40B4-BE49-F238E27FC236}">
                <a16:creationId xmlns:a16="http://schemas.microsoft.com/office/drawing/2014/main" id="{B5C4ABFF-C6FC-4467-ADA0-BB75C90A523A}"/>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2" name="Google Shape;120;gd544ca2c39_0_112">
            <a:extLst>
              <a:ext uri="{FF2B5EF4-FFF2-40B4-BE49-F238E27FC236}">
                <a16:creationId xmlns:a16="http://schemas.microsoft.com/office/drawing/2014/main" id="{FD71ACF2-B6A6-4507-89CF-EA0B7FC51AF4}"/>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3168367279"/>
      </p:ext>
    </p:extLst>
  </p:cSld>
  <p:clrMapOvr>
    <a:masterClrMapping/>
  </p:clrMapOvr>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pertina">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pic>
        <p:nvPicPr>
          <p:cNvPr id="2" name="Picture 2">
            <a:extLst>
              <a:ext uri="{FF2B5EF4-FFF2-40B4-BE49-F238E27FC236}">
                <a16:creationId xmlns:a16="http://schemas.microsoft.com/office/drawing/2014/main" id="{CCCD19E0-B90A-F331-3132-BAF475918F4C}"/>
              </a:ext>
            </a:extLst>
          </p:cNvPr>
          <p:cNvPicPr>
            <a:picLocks noChangeAspect="1" noChangeArrowheads="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bwMode="auto">
          <a:xfrm flipH="1">
            <a:off x="-1588" y="-292"/>
            <a:ext cx="12193588" cy="6858292"/>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87B3E60C-A5D3-D106-AE94-3C16B77EBB32}"/>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670985" y="4960581"/>
            <a:ext cx="2782502" cy="860837"/>
          </a:xfrm>
          <a:prstGeom prst="rect">
            <a:avLst/>
          </a:prstGeom>
        </p:spPr>
      </p:pic>
      <p:sp>
        <p:nvSpPr>
          <p:cNvPr id="8" name="Rectangle 15">
            <a:extLst>
              <a:ext uri="{FF2B5EF4-FFF2-40B4-BE49-F238E27FC236}">
                <a16:creationId xmlns:a16="http://schemas.microsoft.com/office/drawing/2014/main" id="{6809508F-7A5E-4DDD-A355-DD05B7677279}"/>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9" name="Rectangle 16">
            <a:extLst>
              <a:ext uri="{FF2B5EF4-FFF2-40B4-BE49-F238E27FC236}">
                <a16:creationId xmlns:a16="http://schemas.microsoft.com/office/drawing/2014/main" id="{DD267A90-6DFA-4415-8300-3292CE6BBFB9}"/>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0" name="Rectangle 17">
            <a:extLst>
              <a:ext uri="{FF2B5EF4-FFF2-40B4-BE49-F238E27FC236}">
                <a16:creationId xmlns:a16="http://schemas.microsoft.com/office/drawing/2014/main" id="{25088FD3-7495-4420-ABBB-818B1E9D440A}"/>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8">
            <a:extLst>
              <a:ext uri="{FF2B5EF4-FFF2-40B4-BE49-F238E27FC236}">
                <a16:creationId xmlns:a16="http://schemas.microsoft.com/office/drawing/2014/main" id="{9AE7B0DA-E608-471D-B289-70D702FAD6A5}"/>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9">
            <a:extLst>
              <a:ext uri="{FF2B5EF4-FFF2-40B4-BE49-F238E27FC236}">
                <a16:creationId xmlns:a16="http://schemas.microsoft.com/office/drawing/2014/main" id="{1223192C-1ABA-4A6D-ACAC-EDECBCD1BC89}"/>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0">
            <a:extLst>
              <a:ext uri="{FF2B5EF4-FFF2-40B4-BE49-F238E27FC236}">
                <a16:creationId xmlns:a16="http://schemas.microsoft.com/office/drawing/2014/main" id="{15E0D832-1D6D-4CC7-B6F4-98E22E74597A}"/>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1">
            <a:extLst>
              <a:ext uri="{FF2B5EF4-FFF2-40B4-BE49-F238E27FC236}">
                <a16:creationId xmlns:a16="http://schemas.microsoft.com/office/drawing/2014/main" id="{B05A27BB-8834-4883-A85B-F840E2D07C91}"/>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Rectangle 22">
            <a:extLst>
              <a:ext uri="{FF2B5EF4-FFF2-40B4-BE49-F238E27FC236}">
                <a16:creationId xmlns:a16="http://schemas.microsoft.com/office/drawing/2014/main" id="{6081AEF4-1E38-4B46-A281-CDFC4271C6C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Google Shape;107;gd544ca2c39_0_112">
            <a:extLst>
              <a:ext uri="{FF2B5EF4-FFF2-40B4-BE49-F238E27FC236}">
                <a16:creationId xmlns:a16="http://schemas.microsoft.com/office/drawing/2014/main" id="{41FB078F-F5D4-4F02-A4D8-B7D8CFC30F51}"/>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8;gd544ca2c39_0_112">
            <a:extLst>
              <a:ext uri="{FF2B5EF4-FFF2-40B4-BE49-F238E27FC236}">
                <a16:creationId xmlns:a16="http://schemas.microsoft.com/office/drawing/2014/main" id="{5BCB8EAA-89AB-4AD1-BE41-C508F7526098}"/>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09;gd544ca2c39_0_112">
            <a:extLst>
              <a:ext uri="{FF2B5EF4-FFF2-40B4-BE49-F238E27FC236}">
                <a16:creationId xmlns:a16="http://schemas.microsoft.com/office/drawing/2014/main" id="{7C5E1272-A076-4E56-A94C-A28A7E0CF7D9}"/>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10;gd544ca2c39_0_112">
            <a:extLst>
              <a:ext uri="{FF2B5EF4-FFF2-40B4-BE49-F238E27FC236}">
                <a16:creationId xmlns:a16="http://schemas.microsoft.com/office/drawing/2014/main" id="{38D06AAA-15C7-4295-BE34-772D12971153}"/>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2;gd544ca2c39_0_112">
            <a:extLst>
              <a:ext uri="{FF2B5EF4-FFF2-40B4-BE49-F238E27FC236}">
                <a16:creationId xmlns:a16="http://schemas.microsoft.com/office/drawing/2014/main" id="{D399D33F-E92A-46C3-810F-BB49C9422D2B}"/>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3;gd544ca2c39_0_112">
            <a:extLst>
              <a:ext uri="{FF2B5EF4-FFF2-40B4-BE49-F238E27FC236}">
                <a16:creationId xmlns:a16="http://schemas.microsoft.com/office/drawing/2014/main" id="{14174BBD-79C1-4762-8C92-DE6D5CA691B1}"/>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4;gd544ca2c39_0_112">
            <a:extLst>
              <a:ext uri="{FF2B5EF4-FFF2-40B4-BE49-F238E27FC236}">
                <a16:creationId xmlns:a16="http://schemas.microsoft.com/office/drawing/2014/main" id="{C19632BE-E280-45BF-89ED-302F44235574}"/>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5;gd544ca2c39_0_112">
            <a:extLst>
              <a:ext uri="{FF2B5EF4-FFF2-40B4-BE49-F238E27FC236}">
                <a16:creationId xmlns:a16="http://schemas.microsoft.com/office/drawing/2014/main" id="{686D3582-193E-4E6A-A32D-E46374FC1815}"/>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8;gd544ca2c39_0_112">
            <a:extLst>
              <a:ext uri="{FF2B5EF4-FFF2-40B4-BE49-F238E27FC236}">
                <a16:creationId xmlns:a16="http://schemas.microsoft.com/office/drawing/2014/main" id="{BF2D66F0-E834-4B9E-A0D1-9CFDB4217353}"/>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9;gd544ca2c39_0_112">
            <a:extLst>
              <a:ext uri="{FF2B5EF4-FFF2-40B4-BE49-F238E27FC236}">
                <a16:creationId xmlns:a16="http://schemas.microsoft.com/office/drawing/2014/main" id="{146E29FB-C907-4E78-97AD-2D4FEECA78F9}"/>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0;gd544ca2c39_0_112">
            <a:extLst>
              <a:ext uri="{FF2B5EF4-FFF2-40B4-BE49-F238E27FC236}">
                <a16:creationId xmlns:a16="http://schemas.microsoft.com/office/drawing/2014/main" id="{06FA2ACB-3ED7-4F8B-83DC-DD97D4588C63}"/>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1;gd544ca2c39_0_112">
            <a:extLst>
              <a:ext uri="{FF2B5EF4-FFF2-40B4-BE49-F238E27FC236}">
                <a16:creationId xmlns:a16="http://schemas.microsoft.com/office/drawing/2014/main" id="{4D329548-25E6-4563-AC36-A42942F3FFDC}"/>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4;gd544ca2c39_0_112">
            <a:extLst>
              <a:ext uri="{FF2B5EF4-FFF2-40B4-BE49-F238E27FC236}">
                <a16:creationId xmlns:a16="http://schemas.microsoft.com/office/drawing/2014/main" id="{2A070A7D-332D-446C-AC95-55C774DF0384}"/>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5;gd544ca2c39_0_112">
            <a:extLst>
              <a:ext uri="{FF2B5EF4-FFF2-40B4-BE49-F238E27FC236}">
                <a16:creationId xmlns:a16="http://schemas.microsoft.com/office/drawing/2014/main" id="{4AF5A8D4-3910-4D65-A266-268E5C6029DB}"/>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6;gd544ca2c39_0_112">
            <a:extLst>
              <a:ext uri="{FF2B5EF4-FFF2-40B4-BE49-F238E27FC236}">
                <a16:creationId xmlns:a16="http://schemas.microsoft.com/office/drawing/2014/main" id="{421EF0D7-276F-4231-8D2B-095A25C49BC9}"/>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7;gd544ca2c39_0_112">
            <a:extLst>
              <a:ext uri="{FF2B5EF4-FFF2-40B4-BE49-F238E27FC236}">
                <a16:creationId xmlns:a16="http://schemas.microsoft.com/office/drawing/2014/main" id="{E4EDD0FB-C589-4DD0-8369-27588E4DE4A3}"/>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0;gd544ca2c39_0_112">
            <a:extLst>
              <a:ext uri="{FF2B5EF4-FFF2-40B4-BE49-F238E27FC236}">
                <a16:creationId xmlns:a16="http://schemas.microsoft.com/office/drawing/2014/main" id="{BB6CCAA3-EEA2-4FA3-87BA-9AF80A14F4F8}"/>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1;gd544ca2c39_0_112">
            <a:extLst>
              <a:ext uri="{FF2B5EF4-FFF2-40B4-BE49-F238E27FC236}">
                <a16:creationId xmlns:a16="http://schemas.microsoft.com/office/drawing/2014/main" id="{D19BDDF6-B157-4145-B50E-836DE7B3DEA0}"/>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2;gd544ca2c39_0_112">
            <a:extLst>
              <a:ext uri="{FF2B5EF4-FFF2-40B4-BE49-F238E27FC236}">
                <a16:creationId xmlns:a16="http://schemas.microsoft.com/office/drawing/2014/main" id="{D3D66052-5D93-443E-BB88-47B4D00C2449}"/>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3;gd544ca2c39_0_112">
            <a:extLst>
              <a:ext uri="{FF2B5EF4-FFF2-40B4-BE49-F238E27FC236}">
                <a16:creationId xmlns:a16="http://schemas.microsoft.com/office/drawing/2014/main" id="{FD6BAF20-20F4-4B19-A5B5-2E3A0302E1A3}"/>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6;gd544ca2c39_0_112">
            <a:extLst>
              <a:ext uri="{FF2B5EF4-FFF2-40B4-BE49-F238E27FC236}">
                <a16:creationId xmlns:a16="http://schemas.microsoft.com/office/drawing/2014/main" id="{B027A366-4444-49BA-8EF4-E2D5781027DC}"/>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7;gd544ca2c39_0_112">
            <a:extLst>
              <a:ext uri="{FF2B5EF4-FFF2-40B4-BE49-F238E27FC236}">
                <a16:creationId xmlns:a16="http://schemas.microsoft.com/office/drawing/2014/main" id="{50706F1D-FCDF-49D4-898E-32FF41660496}"/>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8;gd544ca2c39_0_112">
            <a:extLst>
              <a:ext uri="{FF2B5EF4-FFF2-40B4-BE49-F238E27FC236}">
                <a16:creationId xmlns:a16="http://schemas.microsoft.com/office/drawing/2014/main" id="{424D0174-4E41-4E47-A84E-4FAA1E39A846}"/>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9;gd544ca2c39_0_112">
            <a:extLst>
              <a:ext uri="{FF2B5EF4-FFF2-40B4-BE49-F238E27FC236}">
                <a16:creationId xmlns:a16="http://schemas.microsoft.com/office/drawing/2014/main" id="{2A330BD3-ABF8-4087-89A3-13321E1A05A0}"/>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2;gd544ca2c39_0_112">
            <a:extLst>
              <a:ext uri="{FF2B5EF4-FFF2-40B4-BE49-F238E27FC236}">
                <a16:creationId xmlns:a16="http://schemas.microsoft.com/office/drawing/2014/main" id="{DE98974D-D46C-48E1-98B4-A70956AF3444}"/>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3;gd544ca2c39_0_112">
            <a:extLst>
              <a:ext uri="{FF2B5EF4-FFF2-40B4-BE49-F238E27FC236}">
                <a16:creationId xmlns:a16="http://schemas.microsoft.com/office/drawing/2014/main" id="{02D993AB-D0BD-4A8A-9755-702468799B05}"/>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4;gd544ca2c39_0_112">
            <a:extLst>
              <a:ext uri="{FF2B5EF4-FFF2-40B4-BE49-F238E27FC236}">
                <a16:creationId xmlns:a16="http://schemas.microsoft.com/office/drawing/2014/main" id="{8840AB14-4A95-46CD-A7D1-AE36C39311D5}"/>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5;gd544ca2c39_0_112">
            <a:extLst>
              <a:ext uri="{FF2B5EF4-FFF2-40B4-BE49-F238E27FC236}">
                <a16:creationId xmlns:a16="http://schemas.microsoft.com/office/drawing/2014/main" id="{35C990E9-C336-4928-8B8A-B7A040F81EF9}"/>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8;gd544ca2c39_0_112">
            <a:extLst>
              <a:ext uri="{FF2B5EF4-FFF2-40B4-BE49-F238E27FC236}">
                <a16:creationId xmlns:a16="http://schemas.microsoft.com/office/drawing/2014/main" id="{6F448C46-FFE4-4815-8965-D5386D7247A6}"/>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9;gd544ca2c39_0_112">
            <a:extLst>
              <a:ext uri="{FF2B5EF4-FFF2-40B4-BE49-F238E27FC236}">
                <a16:creationId xmlns:a16="http://schemas.microsoft.com/office/drawing/2014/main" id="{C2BB40D1-62E9-4EF4-ADEC-8EF08A2E73DE}"/>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0;gd544ca2c39_0_112">
            <a:extLst>
              <a:ext uri="{FF2B5EF4-FFF2-40B4-BE49-F238E27FC236}">
                <a16:creationId xmlns:a16="http://schemas.microsoft.com/office/drawing/2014/main" id="{5D55A8B1-9266-4F2B-AEC4-2C2D4E4A0C2E}"/>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1;gd544ca2c39_0_112">
            <a:extLst>
              <a:ext uri="{FF2B5EF4-FFF2-40B4-BE49-F238E27FC236}">
                <a16:creationId xmlns:a16="http://schemas.microsoft.com/office/drawing/2014/main" id="{65CFEADB-CD27-4CC9-B726-21051023946B}"/>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4;gd544ca2c39_0_112">
            <a:extLst>
              <a:ext uri="{FF2B5EF4-FFF2-40B4-BE49-F238E27FC236}">
                <a16:creationId xmlns:a16="http://schemas.microsoft.com/office/drawing/2014/main" id="{E1148407-A301-4117-B052-F950EEAE0D89}"/>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5;gd544ca2c39_0_112">
            <a:extLst>
              <a:ext uri="{FF2B5EF4-FFF2-40B4-BE49-F238E27FC236}">
                <a16:creationId xmlns:a16="http://schemas.microsoft.com/office/drawing/2014/main" id="{77B03D42-4BF7-4444-BA42-9E5F0D77B5AC}"/>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6;gd544ca2c39_0_112">
            <a:extLst>
              <a:ext uri="{FF2B5EF4-FFF2-40B4-BE49-F238E27FC236}">
                <a16:creationId xmlns:a16="http://schemas.microsoft.com/office/drawing/2014/main" id="{F022A2A3-98EB-4322-BC24-07761603EEF4}"/>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7;gd544ca2c39_0_112">
            <a:extLst>
              <a:ext uri="{FF2B5EF4-FFF2-40B4-BE49-F238E27FC236}">
                <a16:creationId xmlns:a16="http://schemas.microsoft.com/office/drawing/2014/main" id="{8F757059-FC48-432B-BBAD-FF69C1FA94AD}"/>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0;gd544ca2c39_0_112">
            <a:extLst>
              <a:ext uri="{FF2B5EF4-FFF2-40B4-BE49-F238E27FC236}">
                <a16:creationId xmlns:a16="http://schemas.microsoft.com/office/drawing/2014/main" id="{9E23FE68-BFF3-4827-A2D5-04B0ABBDFF30}"/>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1;gd544ca2c39_0_112">
            <a:extLst>
              <a:ext uri="{FF2B5EF4-FFF2-40B4-BE49-F238E27FC236}">
                <a16:creationId xmlns:a16="http://schemas.microsoft.com/office/drawing/2014/main" id="{2A6AB48B-0A31-4BDC-8172-7BB324856CE9}"/>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2;gd544ca2c39_0_112">
            <a:extLst>
              <a:ext uri="{FF2B5EF4-FFF2-40B4-BE49-F238E27FC236}">
                <a16:creationId xmlns:a16="http://schemas.microsoft.com/office/drawing/2014/main" id="{86069DEC-C63A-4E1D-889F-9FA9BF995E49}"/>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3;gd544ca2c39_0_112">
            <a:extLst>
              <a:ext uri="{FF2B5EF4-FFF2-40B4-BE49-F238E27FC236}">
                <a16:creationId xmlns:a16="http://schemas.microsoft.com/office/drawing/2014/main" id="{3D0B848D-579E-42B3-9B69-56131686F448}"/>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06;gd544ca2c39_0_112">
            <a:extLst>
              <a:ext uri="{FF2B5EF4-FFF2-40B4-BE49-F238E27FC236}">
                <a16:creationId xmlns:a16="http://schemas.microsoft.com/office/drawing/2014/main" id="{57B460D9-77C8-41A4-9BF4-DEE04E4CEAD0}"/>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11;gd544ca2c39_0_112">
            <a:extLst>
              <a:ext uri="{FF2B5EF4-FFF2-40B4-BE49-F238E27FC236}">
                <a16:creationId xmlns:a16="http://schemas.microsoft.com/office/drawing/2014/main" id="{92740719-22EC-4870-AC77-DC3D72C8F645}"/>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1;gd544ca2c39_0_112">
            <a:extLst>
              <a:ext uri="{FF2B5EF4-FFF2-40B4-BE49-F238E27FC236}">
                <a16:creationId xmlns:a16="http://schemas.microsoft.com/office/drawing/2014/main" id="{772210A2-6D81-4BDE-A910-3995E71C0318}"/>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6;gd544ca2c39_0_112">
            <a:extLst>
              <a:ext uri="{FF2B5EF4-FFF2-40B4-BE49-F238E27FC236}">
                <a16:creationId xmlns:a16="http://schemas.microsoft.com/office/drawing/2014/main" id="{FB850365-AF52-4167-9C09-04F9C3CFF3EA}"/>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7;gd544ca2c39_0_112">
            <a:extLst>
              <a:ext uri="{FF2B5EF4-FFF2-40B4-BE49-F238E27FC236}">
                <a16:creationId xmlns:a16="http://schemas.microsoft.com/office/drawing/2014/main" id="{F936676C-ABBC-42FD-B766-F5965FEB4148}"/>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2;gd544ca2c39_0_112">
            <a:extLst>
              <a:ext uri="{FF2B5EF4-FFF2-40B4-BE49-F238E27FC236}">
                <a16:creationId xmlns:a16="http://schemas.microsoft.com/office/drawing/2014/main" id="{B5AA10BD-2512-4285-8CF6-6804A125B5C7}"/>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3;gd544ca2c39_0_112">
            <a:extLst>
              <a:ext uri="{FF2B5EF4-FFF2-40B4-BE49-F238E27FC236}">
                <a16:creationId xmlns:a16="http://schemas.microsoft.com/office/drawing/2014/main" id="{E32EBC41-2797-4EC3-B941-A3B4D6FA8EE2}"/>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8;gd544ca2c39_0_112">
            <a:extLst>
              <a:ext uri="{FF2B5EF4-FFF2-40B4-BE49-F238E27FC236}">
                <a16:creationId xmlns:a16="http://schemas.microsoft.com/office/drawing/2014/main" id="{50368597-0939-4726-A4B2-D8188562FFD2}"/>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9;gd544ca2c39_0_112">
            <a:extLst>
              <a:ext uri="{FF2B5EF4-FFF2-40B4-BE49-F238E27FC236}">
                <a16:creationId xmlns:a16="http://schemas.microsoft.com/office/drawing/2014/main" id="{165FDD0F-6ACE-40CC-BDF0-129E856AB302}"/>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4;gd544ca2c39_0_112">
            <a:extLst>
              <a:ext uri="{FF2B5EF4-FFF2-40B4-BE49-F238E27FC236}">
                <a16:creationId xmlns:a16="http://schemas.microsoft.com/office/drawing/2014/main" id="{02F80229-DAAB-40EE-964D-AD6D91FF06F4}"/>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5;gd544ca2c39_0_112">
            <a:extLst>
              <a:ext uri="{FF2B5EF4-FFF2-40B4-BE49-F238E27FC236}">
                <a16:creationId xmlns:a16="http://schemas.microsoft.com/office/drawing/2014/main" id="{F276B4FD-65CB-4327-A582-7446074E605B}"/>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0;gd544ca2c39_0_112">
            <a:extLst>
              <a:ext uri="{FF2B5EF4-FFF2-40B4-BE49-F238E27FC236}">
                <a16:creationId xmlns:a16="http://schemas.microsoft.com/office/drawing/2014/main" id="{1281ADCF-B737-4743-B831-21ABCFFC82A1}"/>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1;gd544ca2c39_0_112">
            <a:extLst>
              <a:ext uri="{FF2B5EF4-FFF2-40B4-BE49-F238E27FC236}">
                <a16:creationId xmlns:a16="http://schemas.microsoft.com/office/drawing/2014/main" id="{C5CC3DEA-779F-4294-9C71-D311ACF38C4F}"/>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6;gd544ca2c39_0_112">
            <a:extLst>
              <a:ext uri="{FF2B5EF4-FFF2-40B4-BE49-F238E27FC236}">
                <a16:creationId xmlns:a16="http://schemas.microsoft.com/office/drawing/2014/main" id="{8F9C07EC-8172-481E-B3D2-CAB61A617DD0}"/>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7;gd544ca2c39_0_112">
            <a:extLst>
              <a:ext uri="{FF2B5EF4-FFF2-40B4-BE49-F238E27FC236}">
                <a16:creationId xmlns:a16="http://schemas.microsoft.com/office/drawing/2014/main" id="{AF777AC4-D29B-46E3-B302-4FAEAA908F11}"/>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2;gd544ca2c39_0_112">
            <a:extLst>
              <a:ext uri="{FF2B5EF4-FFF2-40B4-BE49-F238E27FC236}">
                <a16:creationId xmlns:a16="http://schemas.microsoft.com/office/drawing/2014/main" id="{269C74D1-AFEA-48F8-8DBA-DD4CCEDC3AFA}"/>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3;gd544ca2c39_0_112">
            <a:extLst>
              <a:ext uri="{FF2B5EF4-FFF2-40B4-BE49-F238E27FC236}">
                <a16:creationId xmlns:a16="http://schemas.microsoft.com/office/drawing/2014/main" id="{9679824C-6DBD-4B41-ACFD-9FEA4DEE8C86}"/>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8;gd544ca2c39_0_112">
            <a:extLst>
              <a:ext uri="{FF2B5EF4-FFF2-40B4-BE49-F238E27FC236}">
                <a16:creationId xmlns:a16="http://schemas.microsoft.com/office/drawing/2014/main" id="{BBDAD706-7893-4907-963B-1691C91339D6}"/>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9;gd544ca2c39_0_112">
            <a:extLst>
              <a:ext uri="{FF2B5EF4-FFF2-40B4-BE49-F238E27FC236}">
                <a16:creationId xmlns:a16="http://schemas.microsoft.com/office/drawing/2014/main" id="{643CBA9A-374E-4B5A-88D5-4A5CDBB086C0}"/>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74;gd544ca2c39_0_112">
            <a:extLst>
              <a:ext uri="{FF2B5EF4-FFF2-40B4-BE49-F238E27FC236}">
                <a16:creationId xmlns:a16="http://schemas.microsoft.com/office/drawing/2014/main" id="{B461939C-E7A6-4819-A4E4-17363DEE78DE}"/>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05;gd544ca2c39_0_112">
            <a:extLst>
              <a:ext uri="{FF2B5EF4-FFF2-40B4-BE49-F238E27FC236}">
                <a16:creationId xmlns:a16="http://schemas.microsoft.com/office/drawing/2014/main" id="{5E2230BD-F047-47B7-BEB0-1503F8C04180}"/>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2;gd544ca2c39_0_112">
            <a:extLst>
              <a:ext uri="{FF2B5EF4-FFF2-40B4-BE49-F238E27FC236}">
                <a16:creationId xmlns:a16="http://schemas.microsoft.com/office/drawing/2014/main" id="{83C857D7-C7E6-4E72-943D-28A057AADDB9}"/>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3;gd544ca2c39_0_112">
            <a:extLst>
              <a:ext uri="{FF2B5EF4-FFF2-40B4-BE49-F238E27FC236}">
                <a16:creationId xmlns:a16="http://schemas.microsoft.com/office/drawing/2014/main" id="{8329E295-2D44-4C48-8659-689E8C1415C8}"/>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4;gd544ca2c39_0_112">
            <a:extLst>
              <a:ext uri="{FF2B5EF4-FFF2-40B4-BE49-F238E27FC236}">
                <a16:creationId xmlns:a16="http://schemas.microsoft.com/office/drawing/2014/main" id="{AE8AC8B2-B892-4549-B790-0272F451B8CC}"/>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5;gd544ca2c39_0_112">
            <a:extLst>
              <a:ext uri="{FF2B5EF4-FFF2-40B4-BE49-F238E27FC236}">
                <a16:creationId xmlns:a16="http://schemas.microsoft.com/office/drawing/2014/main" id="{C042456B-E35D-4E69-9019-6672984B2EB3}"/>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6;gd544ca2c39_0_112">
            <a:extLst>
              <a:ext uri="{FF2B5EF4-FFF2-40B4-BE49-F238E27FC236}">
                <a16:creationId xmlns:a16="http://schemas.microsoft.com/office/drawing/2014/main" id="{9C07EA25-A28D-47FD-A757-02C68670D0BC}"/>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7;gd544ca2c39_0_112">
            <a:extLst>
              <a:ext uri="{FF2B5EF4-FFF2-40B4-BE49-F238E27FC236}">
                <a16:creationId xmlns:a16="http://schemas.microsoft.com/office/drawing/2014/main" id="{C40B9A6C-3A0E-4FDB-A9E4-0B4619535425}"/>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8;gd544ca2c39_0_112">
            <a:extLst>
              <a:ext uri="{FF2B5EF4-FFF2-40B4-BE49-F238E27FC236}">
                <a16:creationId xmlns:a16="http://schemas.microsoft.com/office/drawing/2014/main" id="{441CF9A2-3D0C-4CA5-8D4C-89BD51177A55}"/>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9;gd544ca2c39_0_112">
            <a:extLst>
              <a:ext uri="{FF2B5EF4-FFF2-40B4-BE49-F238E27FC236}">
                <a16:creationId xmlns:a16="http://schemas.microsoft.com/office/drawing/2014/main" id="{C77FB38A-2282-4CD3-9824-32D165F80FFB}"/>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20;gd544ca2c39_0_112">
            <a:extLst>
              <a:ext uri="{FF2B5EF4-FFF2-40B4-BE49-F238E27FC236}">
                <a16:creationId xmlns:a16="http://schemas.microsoft.com/office/drawing/2014/main" id="{2073EF4F-50C7-4110-8E50-012AD56C85E6}"/>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222267259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lide 1">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64BC9D29-EE3C-B07B-0620-84443A5371C1}"/>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2" name="Segnaposto contenuto 6">
            <a:extLst>
              <a:ext uri="{FF2B5EF4-FFF2-40B4-BE49-F238E27FC236}">
                <a16:creationId xmlns:a16="http://schemas.microsoft.com/office/drawing/2014/main" id="{C2DB77BC-6CF1-CDE4-D1C5-5CA47C0EEF5C}"/>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8" name="Segnaposto contenuto 10">
            <a:extLst>
              <a:ext uri="{FF2B5EF4-FFF2-40B4-BE49-F238E27FC236}">
                <a16:creationId xmlns:a16="http://schemas.microsoft.com/office/drawing/2014/main" id="{9A6153D1-6DBE-9A64-B9EF-D7111CA9D253}"/>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5" name="Rectangle 15">
            <a:extLst>
              <a:ext uri="{FF2B5EF4-FFF2-40B4-BE49-F238E27FC236}">
                <a16:creationId xmlns:a16="http://schemas.microsoft.com/office/drawing/2014/main" id="{0CB019CA-0A1B-D4FD-DE23-D6ECCC3140E0}"/>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7" name="Rectangle 16">
            <a:extLst>
              <a:ext uri="{FF2B5EF4-FFF2-40B4-BE49-F238E27FC236}">
                <a16:creationId xmlns:a16="http://schemas.microsoft.com/office/drawing/2014/main" id="{D7399050-F541-3912-AED1-7DD0815B4C90}"/>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9" name="Rectangle 17">
            <a:extLst>
              <a:ext uri="{FF2B5EF4-FFF2-40B4-BE49-F238E27FC236}">
                <a16:creationId xmlns:a16="http://schemas.microsoft.com/office/drawing/2014/main" id="{CEACF252-2615-34B9-A6E5-B48D72E39E7C}"/>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8">
            <a:extLst>
              <a:ext uri="{FF2B5EF4-FFF2-40B4-BE49-F238E27FC236}">
                <a16:creationId xmlns:a16="http://schemas.microsoft.com/office/drawing/2014/main" id="{BBA68120-49DF-45DC-17F0-9F0ED2A40472}"/>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9">
            <a:extLst>
              <a:ext uri="{FF2B5EF4-FFF2-40B4-BE49-F238E27FC236}">
                <a16:creationId xmlns:a16="http://schemas.microsoft.com/office/drawing/2014/main" id="{7CB39217-795B-BB65-5CBE-8BC212D34EB1}"/>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0">
            <a:extLst>
              <a:ext uri="{FF2B5EF4-FFF2-40B4-BE49-F238E27FC236}">
                <a16:creationId xmlns:a16="http://schemas.microsoft.com/office/drawing/2014/main" id="{65B7D3CB-8BBA-5F14-5693-76B34E45ED54}"/>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1">
            <a:extLst>
              <a:ext uri="{FF2B5EF4-FFF2-40B4-BE49-F238E27FC236}">
                <a16:creationId xmlns:a16="http://schemas.microsoft.com/office/drawing/2014/main" id="{C5D1B571-5C73-0CF9-E2E2-EB252DC3FE01}"/>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2">
            <a:extLst>
              <a:ext uri="{FF2B5EF4-FFF2-40B4-BE49-F238E27FC236}">
                <a16:creationId xmlns:a16="http://schemas.microsoft.com/office/drawing/2014/main" id="{9C5FDDA3-EB30-AC24-65B2-B55595CF28C8}"/>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Google Shape;107;gd544ca2c39_0_112">
            <a:extLst>
              <a:ext uri="{FF2B5EF4-FFF2-40B4-BE49-F238E27FC236}">
                <a16:creationId xmlns:a16="http://schemas.microsoft.com/office/drawing/2014/main" id="{071F4555-D347-FAB1-6E98-77299ACB0A7D}"/>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8;gd544ca2c39_0_112">
            <a:extLst>
              <a:ext uri="{FF2B5EF4-FFF2-40B4-BE49-F238E27FC236}">
                <a16:creationId xmlns:a16="http://schemas.microsoft.com/office/drawing/2014/main" id="{482A76F2-2129-CDF3-DBFB-25F631C06590}"/>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9;gd544ca2c39_0_112">
            <a:extLst>
              <a:ext uri="{FF2B5EF4-FFF2-40B4-BE49-F238E27FC236}">
                <a16:creationId xmlns:a16="http://schemas.microsoft.com/office/drawing/2014/main" id="{B9AD88D3-1906-5E91-86F8-7802754472CE}"/>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10;gd544ca2c39_0_112">
            <a:extLst>
              <a:ext uri="{FF2B5EF4-FFF2-40B4-BE49-F238E27FC236}">
                <a16:creationId xmlns:a16="http://schemas.microsoft.com/office/drawing/2014/main" id="{89836EBF-4168-D2D5-9DAC-120300B282CA}"/>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2;gd544ca2c39_0_112">
            <a:extLst>
              <a:ext uri="{FF2B5EF4-FFF2-40B4-BE49-F238E27FC236}">
                <a16:creationId xmlns:a16="http://schemas.microsoft.com/office/drawing/2014/main" id="{30CC809C-24E0-F921-8C4A-90FE877B96AE}"/>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3;gd544ca2c39_0_112">
            <a:extLst>
              <a:ext uri="{FF2B5EF4-FFF2-40B4-BE49-F238E27FC236}">
                <a16:creationId xmlns:a16="http://schemas.microsoft.com/office/drawing/2014/main" id="{72FE866C-22E4-1479-E3FC-A0996B04CC65}"/>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4;gd544ca2c39_0_112">
            <a:extLst>
              <a:ext uri="{FF2B5EF4-FFF2-40B4-BE49-F238E27FC236}">
                <a16:creationId xmlns:a16="http://schemas.microsoft.com/office/drawing/2014/main" id="{6EB77205-1962-C243-383E-427591081127}"/>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5;gd544ca2c39_0_112">
            <a:extLst>
              <a:ext uri="{FF2B5EF4-FFF2-40B4-BE49-F238E27FC236}">
                <a16:creationId xmlns:a16="http://schemas.microsoft.com/office/drawing/2014/main" id="{9C6F7B72-AA24-593F-9B00-C963A66A298F}"/>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8;gd544ca2c39_0_112">
            <a:extLst>
              <a:ext uri="{FF2B5EF4-FFF2-40B4-BE49-F238E27FC236}">
                <a16:creationId xmlns:a16="http://schemas.microsoft.com/office/drawing/2014/main" id="{A72F29DC-2A06-4087-5C8A-E2B90A4995A4}"/>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9;gd544ca2c39_0_112">
            <a:extLst>
              <a:ext uri="{FF2B5EF4-FFF2-40B4-BE49-F238E27FC236}">
                <a16:creationId xmlns:a16="http://schemas.microsoft.com/office/drawing/2014/main" id="{42F50BD5-874F-A1EC-C65E-7CF2B24C9AA9}"/>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0;gd544ca2c39_0_112">
            <a:extLst>
              <a:ext uri="{FF2B5EF4-FFF2-40B4-BE49-F238E27FC236}">
                <a16:creationId xmlns:a16="http://schemas.microsoft.com/office/drawing/2014/main" id="{0E417826-CA8F-299B-8215-B962A9C3E5A1}"/>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1;gd544ca2c39_0_112">
            <a:extLst>
              <a:ext uri="{FF2B5EF4-FFF2-40B4-BE49-F238E27FC236}">
                <a16:creationId xmlns:a16="http://schemas.microsoft.com/office/drawing/2014/main" id="{B16272BA-98AE-DB53-1218-2BE8BC1E28A8}"/>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4;gd544ca2c39_0_112">
            <a:extLst>
              <a:ext uri="{FF2B5EF4-FFF2-40B4-BE49-F238E27FC236}">
                <a16:creationId xmlns:a16="http://schemas.microsoft.com/office/drawing/2014/main" id="{551C47F0-8CC7-502C-EA21-F68F861F3F96}"/>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5;gd544ca2c39_0_112">
            <a:extLst>
              <a:ext uri="{FF2B5EF4-FFF2-40B4-BE49-F238E27FC236}">
                <a16:creationId xmlns:a16="http://schemas.microsoft.com/office/drawing/2014/main" id="{784A65B4-7AB3-5E69-1A5E-DC6A2234C5C3}"/>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6;gd544ca2c39_0_112">
            <a:extLst>
              <a:ext uri="{FF2B5EF4-FFF2-40B4-BE49-F238E27FC236}">
                <a16:creationId xmlns:a16="http://schemas.microsoft.com/office/drawing/2014/main" id="{B4F662F4-F784-E393-7748-DD3BB311E767}"/>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7;gd544ca2c39_0_112">
            <a:extLst>
              <a:ext uri="{FF2B5EF4-FFF2-40B4-BE49-F238E27FC236}">
                <a16:creationId xmlns:a16="http://schemas.microsoft.com/office/drawing/2014/main" id="{063F3867-1FF4-2273-8B7E-B3CEC83EBEDC}"/>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0;gd544ca2c39_0_112">
            <a:extLst>
              <a:ext uri="{FF2B5EF4-FFF2-40B4-BE49-F238E27FC236}">
                <a16:creationId xmlns:a16="http://schemas.microsoft.com/office/drawing/2014/main" id="{ED1BF1D5-8FEA-4784-9DB6-8396E008A502}"/>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1;gd544ca2c39_0_112">
            <a:extLst>
              <a:ext uri="{FF2B5EF4-FFF2-40B4-BE49-F238E27FC236}">
                <a16:creationId xmlns:a16="http://schemas.microsoft.com/office/drawing/2014/main" id="{DB4C689B-E230-4686-3BE5-1B7CB51074AF}"/>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2;gd544ca2c39_0_112">
            <a:extLst>
              <a:ext uri="{FF2B5EF4-FFF2-40B4-BE49-F238E27FC236}">
                <a16:creationId xmlns:a16="http://schemas.microsoft.com/office/drawing/2014/main" id="{2DCCB5E6-C2D8-8A2D-C20E-FC1B39989B62}"/>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3;gd544ca2c39_0_112">
            <a:extLst>
              <a:ext uri="{FF2B5EF4-FFF2-40B4-BE49-F238E27FC236}">
                <a16:creationId xmlns:a16="http://schemas.microsoft.com/office/drawing/2014/main" id="{D52CCC39-9E45-4CB4-F3FE-DD7A91FD1DE8}"/>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6;gd544ca2c39_0_112">
            <a:extLst>
              <a:ext uri="{FF2B5EF4-FFF2-40B4-BE49-F238E27FC236}">
                <a16:creationId xmlns:a16="http://schemas.microsoft.com/office/drawing/2014/main" id="{769873C0-5A53-EA64-DACF-845E490ECFFC}"/>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7;gd544ca2c39_0_112">
            <a:extLst>
              <a:ext uri="{FF2B5EF4-FFF2-40B4-BE49-F238E27FC236}">
                <a16:creationId xmlns:a16="http://schemas.microsoft.com/office/drawing/2014/main" id="{3AC8D042-1846-FB34-AF19-653EDC768DAB}"/>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8;gd544ca2c39_0_112">
            <a:extLst>
              <a:ext uri="{FF2B5EF4-FFF2-40B4-BE49-F238E27FC236}">
                <a16:creationId xmlns:a16="http://schemas.microsoft.com/office/drawing/2014/main" id="{F2CE6C50-4B71-4230-C25F-1EDAB0FC6F96}"/>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9;gd544ca2c39_0_112">
            <a:extLst>
              <a:ext uri="{FF2B5EF4-FFF2-40B4-BE49-F238E27FC236}">
                <a16:creationId xmlns:a16="http://schemas.microsoft.com/office/drawing/2014/main" id="{943936EB-4C22-47B0-2343-142FBF83E8FA}"/>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2;gd544ca2c39_0_112">
            <a:extLst>
              <a:ext uri="{FF2B5EF4-FFF2-40B4-BE49-F238E27FC236}">
                <a16:creationId xmlns:a16="http://schemas.microsoft.com/office/drawing/2014/main" id="{0BA3FAEA-E366-787D-A54E-7201C0CB8993}"/>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3;gd544ca2c39_0_112">
            <a:extLst>
              <a:ext uri="{FF2B5EF4-FFF2-40B4-BE49-F238E27FC236}">
                <a16:creationId xmlns:a16="http://schemas.microsoft.com/office/drawing/2014/main" id="{4545AC93-C9D3-8BBE-1557-448221CA1F24}"/>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4;gd544ca2c39_0_112">
            <a:extLst>
              <a:ext uri="{FF2B5EF4-FFF2-40B4-BE49-F238E27FC236}">
                <a16:creationId xmlns:a16="http://schemas.microsoft.com/office/drawing/2014/main" id="{B5E94700-289C-A467-B3D5-1EC7D82DA54C}"/>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5;gd544ca2c39_0_112">
            <a:extLst>
              <a:ext uri="{FF2B5EF4-FFF2-40B4-BE49-F238E27FC236}">
                <a16:creationId xmlns:a16="http://schemas.microsoft.com/office/drawing/2014/main" id="{FB604FC2-20D5-AF05-D793-2C65909F1AF4}"/>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8;gd544ca2c39_0_112">
            <a:extLst>
              <a:ext uri="{FF2B5EF4-FFF2-40B4-BE49-F238E27FC236}">
                <a16:creationId xmlns:a16="http://schemas.microsoft.com/office/drawing/2014/main" id="{105DE2D5-DF44-E1DB-EA1B-220B1071A492}"/>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9;gd544ca2c39_0_112">
            <a:extLst>
              <a:ext uri="{FF2B5EF4-FFF2-40B4-BE49-F238E27FC236}">
                <a16:creationId xmlns:a16="http://schemas.microsoft.com/office/drawing/2014/main" id="{BF5C859A-CF07-3657-99AC-008005965040}"/>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0;gd544ca2c39_0_112">
            <a:extLst>
              <a:ext uri="{FF2B5EF4-FFF2-40B4-BE49-F238E27FC236}">
                <a16:creationId xmlns:a16="http://schemas.microsoft.com/office/drawing/2014/main" id="{EB9D499C-CE71-0128-73FD-B23E7C7E6D55}"/>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1;gd544ca2c39_0_112">
            <a:extLst>
              <a:ext uri="{FF2B5EF4-FFF2-40B4-BE49-F238E27FC236}">
                <a16:creationId xmlns:a16="http://schemas.microsoft.com/office/drawing/2014/main" id="{4C132686-D732-CFA7-ABBC-F3B96F5C8363}"/>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4;gd544ca2c39_0_112">
            <a:extLst>
              <a:ext uri="{FF2B5EF4-FFF2-40B4-BE49-F238E27FC236}">
                <a16:creationId xmlns:a16="http://schemas.microsoft.com/office/drawing/2014/main" id="{9DC334B9-2281-21C7-B0AC-3BC6ED69C657}"/>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5;gd544ca2c39_0_112">
            <a:extLst>
              <a:ext uri="{FF2B5EF4-FFF2-40B4-BE49-F238E27FC236}">
                <a16:creationId xmlns:a16="http://schemas.microsoft.com/office/drawing/2014/main" id="{FBD344B1-3106-F986-FF12-4133747BA104}"/>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6;gd544ca2c39_0_112">
            <a:extLst>
              <a:ext uri="{FF2B5EF4-FFF2-40B4-BE49-F238E27FC236}">
                <a16:creationId xmlns:a16="http://schemas.microsoft.com/office/drawing/2014/main" id="{258F5C39-6232-25F3-B671-0521608AC77A}"/>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7;gd544ca2c39_0_112">
            <a:extLst>
              <a:ext uri="{FF2B5EF4-FFF2-40B4-BE49-F238E27FC236}">
                <a16:creationId xmlns:a16="http://schemas.microsoft.com/office/drawing/2014/main" id="{BE51AB7B-A3FC-B9C0-5E0B-CAB0C6BF7AB2}"/>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0;gd544ca2c39_0_112">
            <a:extLst>
              <a:ext uri="{FF2B5EF4-FFF2-40B4-BE49-F238E27FC236}">
                <a16:creationId xmlns:a16="http://schemas.microsoft.com/office/drawing/2014/main" id="{94C3B539-F88E-2791-6363-ECDDB5CE47EE}"/>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1;gd544ca2c39_0_112">
            <a:extLst>
              <a:ext uri="{FF2B5EF4-FFF2-40B4-BE49-F238E27FC236}">
                <a16:creationId xmlns:a16="http://schemas.microsoft.com/office/drawing/2014/main" id="{6DA25227-588F-FEA4-6DC0-42735FF13963}"/>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2;gd544ca2c39_0_112">
            <a:extLst>
              <a:ext uri="{FF2B5EF4-FFF2-40B4-BE49-F238E27FC236}">
                <a16:creationId xmlns:a16="http://schemas.microsoft.com/office/drawing/2014/main" id="{040596FB-156A-FD44-8DF9-4B4BE1213D1D}"/>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3;gd544ca2c39_0_112">
            <a:extLst>
              <a:ext uri="{FF2B5EF4-FFF2-40B4-BE49-F238E27FC236}">
                <a16:creationId xmlns:a16="http://schemas.microsoft.com/office/drawing/2014/main" id="{C2B12069-EE6A-1FD2-40A3-7AE71E55E41B}"/>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06;gd544ca2c39_0_112">
            <a:extLst>
              <a:ext uri="{FF2B5EF4-FFF2-40B4-BE49-F238E27FC236}">
                <a16:creationId xmlns:a16="http://schemas.microsoft.com/office/drawing/2014/main" id="{656B1FE5-E0B7-4FFC-D00A-AE70CC4862AB}"/>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11;gd544ca2c39_0_112">
            <a:extLst>
              <a:ext uri="{FF2B5EF4-FFF2-40B4-BE49-F238E27FC236}">
                <a16:creationId xmlns:a16="http://schemas.microsoft.com/office/drawing/2014/main" id="{374DAC04-E111-C1E7-EEFB-C2F133C002EC}"/>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1;gd544ca2c39_0_112">
            <a:extLst>
              <a:ext uri="{FF2B5EF4-FFF2-40B4-BE49-F238E27FC236}">
                <a16:creationId xmlns:a16="http://schemas.microsoft.com/office/drawing/2014/main" id="{97BBA6AD-7000-A52E-75EB-6CFC186A36FE}"/>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6;gd544ca2c39_0_112">
            <a:extLst>
              <a:ext uri="{FF2B5EF4-FFF2-40B4-BE49-F238E27FC236}">
                <a16:creationId xmlns:a16="http://schemas.microsoft.com/office/drawing/2014/main" id="{1653656C-B86E-3D38-6BEF-5DCD495806C3}"/>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7;gd544ca2c39_0_112">
            <a:extLst>
              <a:ext uri="{FF2B5EF4-FFF2-40B4-BE49-F238E27FC236}">
                <a16:creationId xmlns:a16="http://schemas.microsoft.com/office/drawing/2014/main" id="{16A18ADB-CB48-508C-0F36-3D3EE9085209}"/>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2;gd544ca2c39_0_112">
            <a:extLst>
              <a:ext uri="{FF2B5EF4-FFF2-40B4-BE49-F238E27FC236}">
                <a16:creationId xmlns:a16="http://schemas.microsoft.com/office/drawing/2014/main" id="{2738B3EC-7F40-2494-A370-398199C491EE}"/>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3;gd544ca2c39_0_112">
            <a:extLst>
              <a:ext uri="{FF2B5EF4-FFF2-40B4-BE49-F238E27FC236}">
                <a16:creationId xmlns:a16="http://schemas.microsoft.com/office/drawing/2014/main" id="{96E13C7C-0240-BFE8-66D1-544ED3B0C935}"/>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8;gd544ca2c39_0_112">
            <a:extLst>
              <a:ext uri="{FF2B5EF4-FFF2-40B4-BE49-F238E27FC236}">
                <a16:creationId xmlns:a16="http://schemas.microsoft.com/office/drawing/2014/main" id="{65EEB1F4-474A-D44F-037E-3364C0212070}"/>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9;gd544ca2c39_0_112">
            <a:extLst>
              <a:ext uri="{FF2B5EF4-FFF2-40B4-BE49-F238E27FC236}">
                <a16:creationId xmlns:a16="http://schemas.microsoft.com/office/drawing/2014/main" id="{E8406E1D-1892-53EF-7AE3-10CF94A4C52D}"/>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4;gd544ca2c39_0_112">
            <a:extLst>
              <a:ext uri="{FF2B5EF4-FFF2-40B4-BE49-F238E27FC236}">
                <a16:creationId xmlns:a16="http://schemas.microsoft.com/office/drawing/2014/main" id="{629B5F2C-EE42-C1A0-7428-42E133618C16}"/>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5;gd544ca2c39_0_112">
            <a:extLst>
              <a:ext uri="{FF2B5EF4-FFF2-40B4-BE49-F238E27FC236}">
                <a16:creationId xmlns:a16="http://schemas.microsoft.com/office/drawing/2014/main" id="{D42516DF-68B7-31C3-8F4E-58EA121FA227}"/>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0;gd544ca2c39_0_112">
            <a:extLst>
              <a:ext uri="{FF2B5EF4-FFF2-40B4-BE49-F238E27FC236}">
                <a16:creationId xmlns:a16="http://schemas.microsoft.com/office/drawing/2014/main" id="{6CA1E5A0-6788-B5C4-79A3-9A9C8E7E38EC}"/>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1;gd544ca2c39_0_112">
            <a:extLst>
              <a:ext uri="{FF2B5EF4-FFF2-40B4-BE49-F238E27FC236}">
                <a16:creationId xmlns:a16="http://schemas.microsoft.com/office/drawing/2014/main" id="{46A14895-163D-EE2A-A906-8C10871CD9C7}"/>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6;gd544ca2c39_0_112">
            <a:extLst>
              <a:ext uri="{FF2B5EF4-FFF2-40B4-BE49-F238E27FC236}">
                <a16:creationId xmlns:a16="http://schemas.microsoft.com/office/drawing/2014/main" id="{5E5F3681-BA49-8120-227C-DBF3D6A0A25A}"/>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7;gd544ca2c39_0_112">
            <a:extLst>
              <a:ext uri="{FF2B5EF4-FFF2-40B4-BE49-F238E27FC236}">
                <a16:creationId xmlns:a16="http://schemas.microsoft.com/office/drawing/2014/main" id="{21002B3A-9DDD-0710-DFC2-2B2777C60ED7}"/>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2;gd544ca2c39_0_112">
            <a:extLst>
              <a:ext uri="{FF2B5EF4-FFF2-40B4-BE49-F238E27FC236}">
                <a16:creationId xmlns:a16="http://schemas.microsoft.com/office/drawing/2014/main" id="{31810322-6570-F6EF-2BE2-5A172B773D91}"/>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3;gd544ca2c39_0_112">
            <a:extLst>
              <a:ext uri="{FF2B5EF4-FFF2-40B4-BE49-F238E27FC236}">
                <a16:creationId xmlns:a16="http://schemas.microsoft.com/office/drawing/2014/main" id="{E8CF53AB-E319-B41F-67C2-7142D5501180}"/>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8;gd544ca2c39_0_112">
            <a:extLst>
              <a:ext uri="{FF2B5EF4-FFF2-40B4-BE49-F238E27FC236}">
                <a16:creationId xmlns:a16="http://schemas.microsoft.com/office/drawing/2014/main" id="{1F11823A-9656-D670-7F44-22FFFB9378E9}"/>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9;gd544ca2c39_0_112">
            <a:extLst>
              <a:ext uri="{FF2B5EF4-FFF2-40B4-BE49-F238E27FC236}">
                <a16:creationId xmlns:a16="http://schemas.microsoft.com/office/drawing/2014/main" id="{09862B84-84A2-600D-7872-C478ADCE80FB}"/>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74;gd544ca2c39_0_112">
            <a:extLst>
              <a:ext uri="{FF2B5EF4-FFF2-40B4-BE49-F238E27FC236}">
                <a16:creationId xmlns:a16="http://schemas.microsoft.com/office/drawing/2014/main" id="{DBD17D05-9660-BA1F-37E3-2CB78116229A}"/>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05;gd544ca2c39_0_112">
            <a:extLst>
              <a:ext uri="{FF2B5EF4-FFF2-40B4-BE49-F238E27FC236}">
                <a16:creationId xmlns:a16="http://schemas.microsoft.com/office/drawing/2014/main" id="{1A4AEB98-E819-090E-251A-88A178043467}"/>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2;gd544ca2c39_0_112">
            <a:extLst>
              <a:ext uri="{FF2B5EF4-FFF2-40B4-BE49-F238E27FC236}">
                <a16:creationId xmlns:a16="http://schemas.microsoft.com/office/drawing/2014/main" id="{4F1CCF3B-79B8-3532-2F8B-0D7F34E55546}"/>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3;gd544ca2c39_0_112">
            <a:extLst>
              <a:ext uri="{FF2B5EF4-FFF2-40B4-BE49-F238E27FC236}">
                <a16:creationId xmlns:a16="http://schemas.microsoft.com/office/drawing/2014/main" id="{30056A74-E4F8-437B-EE74-2A62629356E6}"/>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4;gd544ca2c39_0_112">
            <a:extLst>
              <a:ext uri="{FF2B5EF4-FFF2-40B4-BE49-F238E27FC236}">
                <a16:creationId xmlns:a16="http://schemas.microsoft.com/office/drawing/2014/main" id="{A2936EBF-7248-EB99-D311-C677BB39FEF8}"/>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5;gd544ca2c39_0_112">
            <a:extLst>
              <a:ext uri="{FF2B5EF4-FFF2-40B4-BE49-F238E27FC236}">
                <a16:creationId xmlns:a16="http://schemas.microsoft.com/office/drawing/2014/main" id="{2A455195-7089-2888-D60A-1AED6BAA1CFE}"/>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6;gd544ca2c39_0_112">
            <a:extLst>
              <a:ext uri="{FF2B5EF4-FFF2-40B4-BE49-F238E27FC236}">
                <a16:creationId xmlns:a16="http://schemas.microsoft.com/office/drawing/2014/main" id="{6D33500A-2F9B-17CE-A055-19FB9FCF5FFA}"/>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7;gd544ca2c39_0_112">
            <a:extLst>
              <a:ext uri="{FF2B5EF4-FFF2-40B4-BE49-F238E27FC236}">
                <a16:creationId xmlns:a16="http://schemas.microsoft.com/office/drawing/2014/main" id="{25382964-EB13-8F32-C98E-E91771CCFB1F}"/>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8;gd544ca2c39_0_112">
            <a:extLst>
              <a:ext uri="{FF2B5EF4-FFF2-40B4-BE49-F238E27FC236}">
                <a16:creationId xmlns:a16="http://schemas.microsoft.com/office/drawing/2014/main" id="{F5CF77CE-FD43-9856-FF24-864B204A1172}"/>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9;gd544ca2c39_0_112">
            <a:extLst>
              <a:ext uri="{FF2B5EF4-FFF2-40B4-BE49-F238E27FC236}">
                <a16:creationId xmlns:a16="http://schemas.microsoft.com/office/drawing/2014/main" id="{59B1F3ED-B256-D6EF-FCE0-0A8F28499488}"/>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20;gd544ca2c39_0_112">
            <a:extLst>
              <a:ext uri="{FF2B5EF4-FFF2-40B4-BE49-F238E27FC236}">
                <a16:creationId xmlns:a16="http://schemas.microsoft.com/office/drawing/2014/main" id="{2B1B722B-0DFA-290D-A4D2-70C93FE131DF}"/>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CasellaDiTesto 85">
            <a:extLst>
              <a:ext uri="{FF2B5EF4-FFF2-40B4-BE49-F238E27FC236}">
                <a16:creationId xmlns:a16="http://schemas.microsoft.com/office/drawing/2014/main" id="{0B62D386-6F9D-9E08-9DAC-8CD52B8F17DB}"/>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00103548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lide 1">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64BC9D29-EE3C-B07B-0620-84443A5371C1}"/>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2" name="Segnaposto contenuto 6">
            <a:extLst>
              <a:ext uri="{FF2B5EF4-FFF2-40B4-BE49-F238E27FC236}">
                <a16:creationId xmlns:a16="http://schemas.microsoft.com/office/drawing/2014/main" id="{C2DB77BC-6CF1-CDE4-D1C5-5CA47C0EEF5C}"/>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8" name="Segnaposto contenuto 10">
            <a:extLst>
              <a:ext uri="{FF2B5EF4-FFF2-40B4-BE49-F238E27FC236}">
                <a16:creationId xmlns:a16="http://schemas.microsoft.com/office/drawing/2014/main" id="{9A6153D1-6DBE-9A64-B9EF-D7111CA9D253}"/>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7" name="Rectangle 15">
            <a:extLst>
              <a:ext uri="{FF2B5EF4-FFF2-40B4-BE49-F238E27FC236}">
                <a16:creationId xmlns:a16="http://schemas.microsoft.com/office/drawing/2014/main" id="{327729CC-875C-45D3-BBA5-99E385431CD3}"/>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9" name="Rectangle 16">
            <a:extLst>
              <a:ext uri="{FF2B5EF4-FFF2-40B4-BE49-F238E27FC236}">
                <a16:creationId xmlns:a16="http://schemas.microsoft.com/office/drawing/2014/main" id="{62DF3CB8-6C92-4BE7-9D84-879DB5A9344B}"/>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0" name="Rectangle 17">
            <a:extLst>
              <a:ext uri="{FF2B5EF4-FFF2-40B4-BE49-F238E27FC236}">
                <a16:creationId xmlns:a16="http://schemas.microsoft.com/office/drawing/2014/main" id="{FBB02B35-A612-4C80-BF96-29ADC2C1D58C}"/>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8">
            <a:extLst>
              <a:ext uri="{FF2B5EF4-FFF2-40B4-BE49-F238E27FC236}">
                <a16:creationId xmlns:a16="http://schemas.microsoft.com/office/drawing/2014/main" id="{4252A099-59C4-41AF-953B-6D89FA65C2A8}"/>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9">
            <a:extLst>
              <a:ext uri="{FF2B5EF4-FFF2-40B4-BE49-F238E27FC236}">
                <a16:creationId xmlns:a16="http://schemas.microsoft.com/office/drawing/2014/main" id="{E3D2B7DF-ACFD-4F0D-8203-D26E6E465D30}"/>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0">
            <a:extLst>
              <a:ext uri="{FF2B5EF4-FFF2-40B4-BE49-F238E27FC236}">
                <a16:creationId xmlns:a16="http://schemas.microsoft.com/office/drawing/2014/main" id="{D20F93B1-33EC-47B3-98A8-F79ABC1376B2}"/>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1">
            <a:extLst>
              <a:ext uri="{FF2B5EF4-FFF2-40B4-BE49-F238E27FC236}">
                <a16:creationId xmlns:a16="http://schemas.microsoft.com/office/drawing/2014/main" id="{4EF5904B-6456-4F94-9D25-B132FBE3261C}"/>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Rectangle 22">
            <a:extLst>
              <a:ext uri="{FF2B5EF4-FFF2-40B4-BE49-F238E27FC236}">
                <a16:creationId xmlns:a16="http://schemas.microsoft.com/office/drawing/2014/main" id="{EBBC7CA5-A955-4F94-B80D-6B2FA93871DB}"/>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Google Shape;107;gd544ca2c39_0_112">
            <a:extLst>
              <a:ext uri="{FF2B5EF4-FFF2-40B4-BE49-F238E27FC236}">
                <a16:creationId xmlns:a16="http://schemas.microsoft.com/office/drawing/2014/main" id="{4804A59F-8FFE-4412-ADB5-B0874B7C8226}"/>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8;gd544ca2c39_0_112">
            <a:extLst>
              <a:ext uri="{FF2B5EF4-FFF2-40B4-BE49-F238E27FC236}">
                <a16:creationId xmlns:a16="http://schemas.microsoft.com/office/drawing/2014/main" id="{0A9619C5-B4F2-44CB-83ED-82E9B9C449B6}"/>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09;gd544ca2c39_0_112">
            <a:extLst>
              <a:ext uri="{FF2B5EF4-FFF2-40B4-BE49-F238E27FC236}">
                <a16:creationId xmlns:a16="http://schemas.microsoft.com/office/drawing/2014/main" id="{EA82E077-5FDD-4605-A29B-6D7C6BFCB818}"/>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10;gd544ca2c39_0_112">
            <a:extLst>
              <a:ext uri="{FF2B5EF4-FFF2-40B4-BE49-F238E27FC236}">
                <a16:creationId xmlns:a16="http://schemas.microsoft.com/office/drawing/2014/main" id="{B52FE172-E032-4A4F-B59C-BCFB46B1C4A8}"/>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2;gd544ca2c39_0_112">
            <a:extLst>
              <a:ext uri="{FF2B5EF4-FFF2-40B4-BE49-F238E27FC236}">
                <a16:creationId xmlns:a16="http://schemas.microsoft.com/office/drawing/2014/main" id="{6773ABDB-7DB2-497E-9707-76065E0E7730}"/>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3;gd544ca2c39_0_112">
            <a:extLst>
              <a:ext uri="{FF2B5EF4-FFF2-40B4-BE49-F238E27FC236}">
                <a16:creationId xmlns:a16="http://schemas.microsoft.com/office/drawing/2014/main" id="{A8D94EEA-D011-4080-B366-12F8AF132890}"/>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4;gd544ca2c39_0_112">
            <a:extLst>
              <a:ext uri="{FF2B5EF4-FFF2-40B4-BE49-F238E27FC236}">
                <a16:creationId xmlns:a16="http://schemas.microsoft.com/office/drawing/2014/main" id="{A18ACE03-D0F1-4D0C-A77F-5099738275EF}"/>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5;gd544ca2c39_0_112">
            <a:extLst>
              <a:ext uri="{FF2B5EF4-FFF2-40B4-BE49-F238E27FC236}">
                <a16:creationId xmlns:a16="http://schemas.microsoft.com/office/drawing/2014/main" id="{D898FEE1-8EDF-4FAB-9E73-86FB1321FE35}"/>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8;gd544ca2c39_0_112">
            <a:extLst>
              <a:ext uri="{FF2B5EF4-FFF2-40B4-BE49-F238E27FC236}">
                <a16:creationId xmlns:a16="http://schemas.microsoft.com/office/drawing/2014/main" id="{A4A99967-362B-4866-AC15-18668D49BE9F}"/>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9;gd544ca2c39_0_112">
            <a:extLst>
              <a:ext uri="{FF2B5EF4-FFF2-40B4-BE49-F238E27FC236}">
                <a16:creationId xmlns:a16="http://schemas.microsoft.com/office/drawing/2014/main" id="{C0D0E1F1-D46C-496E-AC25-114544A9BDE0}"/>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0;gd544ca2c39_0_112">
            <a:extLst>
              <a:ext uri="{FF2B5EF4-FFF2-40B4-BE49-F238E27FC236}">
                <a16:creationId xmlns:a16="http://schemas.microsoft.com/office/drawing/2014/main" id="{C758DE85-1E53-47F2-A427-14A9E8B8E45A}"/>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1;gd544ca2c39_0_112">
            <a:extLst>
              <a:ext uri="{FF2B5EF4-FFF2-40B4-BE49-F238E27FC236}">
                <a16:creationId xmlns:a16="http://schemas.microsoft.com/office/drawing/2014/main" id="{69F64BE7-16CC-4EA8-A7CA-D0B90CAD3DFD}"/>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4;gd544ca2c39_0_112">
            <a:extLst>
              <a:ext uri="{FF2B5EF4-FFF2-40B4-BE49-F238E27FC236}">
                <a16:creationId xmlns:a16="http://schemas.microsoft.com/office/drawing/2014/main" id="{75198387-A466-4D0B-98DC-05C8DD8F2048}"/>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5;gd544ca2c39_0_112">
            <a:extLst>
              <a:ext uri="{FF2B5EF4-FFF2-40B4-BE49-F238E27FC236}">
                <a16:creationId xmlns:a16="http://schemas.microsoft.com/office/drawing/2014/main" id="{3E0BD156-FEEE-4849-9177-B1886C7169BC}"/>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6;gd544ca2c39_0_112">
            <a:extLst>
              <a:ext uri="{FF2B5EF4-FFF2-40B4-BE49-F238E27FC236}">
                <a16:creationId xmlns:a16="http://schemas.microsoft.com/office/drawing/2014/main" id="{61609424-ABDE-44FD-8810-52AC1F5B77E4}"/>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7;gd544ca2c39_0_112">
            <a:extLst>
              <a:ext uri="{FF2B5EF4-FFF2-40B4-BE49-F238E27FC236}">
                <a16:creationId xmlns:a16="http://schemas.microsoft.com/office/drawing/2014/main" id="{479FFCCC-D074-4597-8ABC-B06C81DC5C70}"/>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0;gd544ca2c39_0_112">
            <a:extLst>
              <a:ext uri="{FF2B5EF4-FFF2-40B4-BE49-F238E27FC236}">
                <a16:creationId xmlns:a16="http://schemas.microsoft.com/office/drawing/2014/main" id="{9A0307C5-51B8-43B8-A07B-4303715DFE98}"/>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1;gd544ca2c39_0_112">
            <a:extLst>
              <a:ext uri="{FF2B5EF4-FFF2-40B4-BE49-F238E27FC236}">
                <a16:creationId xmlns:a16="http://schemas.microsoft.com/office/drawing/2014/main" id="{4097718F-43AB-4E48-9421-C4134E66373E}"/>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2;gd544ca2c39_0_112">
            <a:extLst>
              <a:ext uri="{FF2B5EF4-FFF2-40B4-BE49-F238E27FC236}">
                <a16:creationId xmlns:a16="http://schemas.microsoft.com/office/drawing/2014/main" id="{CEDCBBAE-41B0-4429-AE52-CA0FFCD8D240}"/>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3;gd544ca2c39_0_112">
            <a:extLst>
              <a:ext uri="{FF2B5EF4-FFF2-40B4-BE49-F238E27FC236}">
                <a16:creationId xmlns:a16="http://schemas.microsoft.com/office/drawing/2014/main" id="{33E5E244-044F-484B-AA12-D4798AD53EDB}"/>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6;gd544ca2c39_0_112">
            <a:extLst>
              <a:ext uri="{FF2B5EF4-FFF2-40B4-BE49-F238E27FC236}">
                <a16:creationId xmlns:a16="http://schemas.microsoft.com/office/drawing/2014/main" id="{C12220E7-F2A1-4509-8567-1DB7D0846260}"/>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7;gd544ca2c39_0_112">
            <a:extLst>
              <a:ext uri="{FF2B5EF4-FFF2-40B4-BE49-F238E27FC236}">
                <a16:creationId xmlns:a16="http://schemas.microsoft.com/office/drawing/2014/main" id="{498BBD3F-0A2F-492D-9511-06B8C289BA0D}"/>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8;gd544ca2c39_0_112">
            <a:extLst>
              <a:ext uri="{FF2B5EF4-FFF2-40B4-BE49-F238E27FC236}">
                <a16:creationId xmlns:a16="http://schemas.microsoft.com/office/drawing/2014/main" id="{A9AB93B9-C5DE-4121-B3A6-5890FA6FC390}"/>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9;gd544ca2c39_0_112">
            <a:extLst>
              <a:ext uri="{FF2B5EF4-FFF2-40B4-BE49-F238E27FC236}">
                <a16:creationId xmlns:a16="http://schemas.microsoft.com/office/drawing/2014/main" id="{6D183621-24C3-4687-AFA5-59E2F8F8B317}"/>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2;gd544ca2c39_0_112">
            <a:extLst>
              <a:ext uri="{FF2B5EF4-FFF2-40B4-BE49-F238E27FC236}">
                <a16:creationId xmlns:a16="http://schemas.microsoft.com/office/drawing/2014/main" id="{6D68AB25-926E-4531-8349-DF189F65AC5C}"/>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3;gd544ca2c39_0_112">
            <a:extLst>
              <a:ext uri="{FF2B5EF4-FFF2-40B4-BE49-F238E27FC236}">
                <a16:creationId xmlns:a16="http://schemas.microsoft.com/office/drawing/2014/main" id="{4CD4488E-AC51-409A-B28A-1FE50C03CE60}"/>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4;gd544ca2c39_0_112">
            <a:extLst>
              <a:ext uri="{FF2B5EF4-FFF2-40B4-BE49-F238E27FC236}">
                <a16:creationId xmlns:a16="http://schemas.microsoft.com/office/drawing/2014/main" id="{06868020-4BF2-4797-BA44-10660EE47159}"/>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5;gd544ca2c39_0_112">
            <a:extLst>
              <a:ext uri="{FF2B5EF4-FFF2-40B4-BE49-F238E27FC236}">
                <a16:creationId xmlns:a16="http://schemas.microsoft.com/office/drawing/2014/main" id="{EC98B576-AAF9-4958-858B-9638EC4A8924}"/>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8;gd544ca2c39_0_112">
            <a:extLst>
              <a:ext uri="{FF2B5EF4-FFF2-40B4-BE49-F238E27FC236}">
                <a16:creationId xmlns:a16="http://schemas.microsoft.com/office/drawing/2014/main" id="{213A93AF-F043-48CA-9738-FCEB2A419DA4}"/>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9;gd544ca2c39_0_112">
            <a:extLst>
              <a:ext uri="{FF2B5EF4-FFF2-40B4-BE49-F238E27FC236}">
                <a16:creationId xmlns:a16="http://schemas.microsoft.com/office/drawing/2014/main" id="{570A6599-A9A9-44E6-88F5-BA646685784D}"/>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0;gd544ca2c39_0_112">
            <a:extLst>
              <a:ext uri="{FF2B5EF4-FFF2-40B4-BE49-F238E27FC236}">
                <a16:creationId xmlns:a16="http://schemas.microsoft.com/office/drawing/2014/main" id="{2DBABE12-74A3-4C2C-AD7E-16EB12ED43EC}"/>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1;gd544ca2c39_0_112">
            <a:extLst>
              <a:ext uri="{FF2B5EF4-FFF2-40B4-BE49-F238E27FC236}">
                <a16:creationId xmlns:a16="http://schemas.microsoft.com/office/drawing/2014/main" id="{EF64E6F4-EC12-4FBB-B875-AAF93939D004}"/>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4;gd544ca2c39_0_112">
            <a:extLst>
              <a:ext uri="{FF2B5EF4-FFF2-40B4-BE49-F238E27FC236}">
                <a16:creationId xmlns:a16="http://schemas.microsoft.com/office/drawing/2014/main" id="{E392D26A-3509-4053-9C8C-6D79D05DED33}"/>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5;gd544ca2c39_0_112">
            <a:extLst>
              <a:ext uri="{FF2B5EF4-FFF2-40B4-BE49-F238E27FC236}">
                <a16:creationId xmlns:a16="http://schemas.microsoft.com/office/drawing/2014/main" id="{C22A5EEF-1736-4A42-A322-083D945803C3}"/>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6;gd544ca2c39_0_112">
            <a:extLst>
              <a:ext uri="{FF2B5EF4-FFF2-40B4-BE49-F238E27FC236}">
                <a16:creationId xmlns:a16="http://schemas.microsoft.com/office/drawing/2014/main" id="{0211FC7F-E09A-45AD-ACCA-6DE993C04C69}"/>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7;gd544ca2c39_0_112">
            <a:extLst>
              <a:ext uri="{FF2B5EF4-FFF2-40B4-BE49-F238E27FC236}">
                <a16:creationId xmlns:a16="http://schemas.microsoft.com/office/drawing/2014/main" id="{C45F8E50-0EC7-43E6-A32F-E7D44FB92DC2}"/>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0;gd544ca2c39_0_112">
            <a:extLst>
              <a:ext uri="{FF2B5EF4-FFF2-40B4-BE49-F238E27FC236}">
                <a16:creationId xmlns:a16="http://schemas.microsoft.com/office/drawing/2014/main" id="{4F06BC66-0DA4-4541-B4DC-D17BACC406FE}"/>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1;gd544ca2c39_0_112">
            <a:extLst>
              <a:ext uri="{FF2B5EF4-FFF2-40B4-BE49-F238E27FC236}">
                <a16:creationId xmlns:a16="http://schemas.microsoft.com/office/drawing/2014/main" id="{DB206A4B-9E6F-44B4-8D55-953383946883}"/>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2;gd544ca2c39_0_112">
            <a:extLst>
              <a:ext uri="{FF2B5EF4-FFF2-40B4-BE49-F238E27FC236}">
                <a16:creationId xmlns:a16="http://schemas.microsoft.com/office/drawing/2014/main" id="{53F8850B-D398-4249-A28E-264F49C3AE8D}"/>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3;gd544ca2c39_0_112">
            <a:extLst>
              <a:ext uri="{FF2B5EF4-FFF2-40B4-BE49-F238E27FC236}">
                <a16:creationId xmlns:a16="http://schemas.microsoft.com/office/drawing/2014/main" id="{5F00E9A3-766A-411D-804B-A8AF9DC7D563}"/>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06;gd544ca2c39_0_112">
            <a:extLst>
              <a:ext uri="{FF2B5EF4-FFF2-40B4-BE49-F238E27FC236}">
                <a16:creationId xmlns:a16="http://schemas.microsoft.com/office/drawing/2014/main" id="{438C95EE-C46D-452C-AC41-21DD370D8150}"/>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11;gd544ca2c39_0_112">
            <a:extLst>
              <a:ext uri="{FF2B5EF4-FFF2-40B4-BE49-F238E27FC236}">
                <a16:creationId xmlns:a16="http://schemas.microsoft.com/office/drawing/2014/main" id="{6C4151D4-6361-4AC3-97E3-7C0DBDD7E4F5}"/>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1;gd544ca2c39_0_112">
            <a:extLst>
              <a:ext uri="{FF2B5EF4-FFF2-40B4-BE49-F238E27FC236}">
                <a16:creationId xmlns:a16="http://schemas.microsoft.com/office/drawing/2014/main" id="{C24B5FBC-B436-47AA-B4F0-E31F6D52FED8}"/>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6;gd544ca2c39_0_112">
            <a:extLst>
              <a:ext uri="{FF2B5EF4-FFF2-40B4-BE49-F238E27FC236}">
                <a16:creationId xmlns:a16="http://schemas.microsoft.com/office/drawing/2014/main" id="{336876D1-BB80-405F-B1E8-0D028DAC8F8E}"/>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7;gd544ca2c39_0_112">
            <a:extLst>
              <a:ext uri="{FF2B5EF4-FFF2-40B4-BE49-F238E27FC236}">
                <a16:creationId xmlns:a16="http://schemas.microsoft.com/office/drawing/2014/main" id="{875AA839-47F3-411B-8E31-A215E04324AE}"/>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2;gd544ca2c39_0_112">
            <a:extLst>
              <a:ext uri="{FF2B5EF4-FFF2-40B4-BE49-F238E27FC236}">
                <a16:creationId xmlns:a16="http://schemas.microsoft.com/office/drawing/2014/main" id="{9DF639E9-8EB7-4E51-A789-7DFABE07690B}"/>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3;gd544ca2c39_0_112">
            <a:extLst>
              <a:ext uri="{FF2B5EF4-FFF2-40B4-BE49-F238E27FC236}">
                <a16:creationId xmlns:a16="http://schemas.microsoft.com/office/drawing/2014/main" id="{FC8D7D0D-93F3-4BAA-8AAA-E8514D8A7C12}"/>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8;gd544ca2c39_0_112">
            <a:extLst>
              <a:ext uri="{FF2B5EF4-FFF2-40B4-BE49-F238E27FC236}">
                <a16:creationId xmlns:a16="http://schemas.microsoft.com/office/drawing/2014/main" id="{14173787-823E-45FA-8126-98F7A93DD5C3}"/>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9;gd544ca2c39_0_112">
            <a:extLst>
              <a:ext uri="{FF2B5EF4-FFF2-40B4-BE49-F238E27FC236}">
                <a16:creationId xmlns:a16="http://schemas.microsoft.com/office/drawing/2014/main" id="{8ACA02D0-B855-407D-842D-774A0DEAEF50}"/>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4;gd544ca2c39_0_112">
            <a:extLst>
              <a:ext uri="{FF2B5EF4-FFF2-40B4-BE49-F238E27FC236}">
                <a16:creationId xmlns:a16="http://schemas.microsoft.com/office/drawing/2014/main" id="{99514B7A-3293-4664-803E-0B406ED65968}"/>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5;gd544ca2c39_0_112">
            <a:extLst>
              <a:ext uri="{FF2B5EF4-FFF2-40B4-BE49-F238E27FC236}">
                <a16:creationId xmlns:a16="http://schemas.microsoft.com/office/drawing/2014/main" id="{7A9CE3A3-4117-4EBB-9039-D237C07C3BB8}"/>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0;gd544ca2c39_0_112">
            <a:extLst>
              <a:ext uri="{FF2B5EF4-FFF2-40B4-BE49-F238E27FC236}">
                <a16:creationId xmlns:a16="http://schemas.microsoft.com/office/drawing/2014/main" id="{5C4AE610-3BE0-46A9-90D7-215694D44F46}"/>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1;gd544ca2c39_0_112">
            <a:extLst>
              <a:ext uri="{FF2B5EF4-FFF2-40B4-BE49-F238E27FC236}">
                <a16:creationId xmlns:a16="http://schemas.microsoft.com/office/drawing/2014/main" id="{F20C58E5-DE28-4571-9128-A464DD287E44}"/>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6;gd544ca2c39_0_112">
            <a:extLst>
              <a:ext uri="{FF2B5EF4-FFF2-40B4-BE49-F238E27FC236}">
                <a16:creationId xmlns:a16="http://schemas.microsoft.com/office/drawing/2014/main" id="{32419339-8507-418F-8A81-47D382E3ACE4}"/>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7;gd544ca2c39_0_112">
            <a:extLst>
              <a:ext uri="{FF2B5EF4-FFF2-40B4-BE49-F238E27FC236}">
                <a16:creationId xmlns:a16="http://schemas.microsoft.com/office/drawing/2014/main" id="{35289CD3-F828-4268-B2AA-64ED911D528C}"/>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2;gd544ca2c39_0_112">
            <a:extLst>
              <a:ext uri="{FF2B5EF4-FFF2-40B4-BE49-F238E27FC236}">
                <a16:creationId xmlns:a16="http://schemas.microsoft.com/office/drawing/2014/main" id="{B29E548D-7593-4D1F-B9EF-15B7A29308F8}"/>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3;gd544ca2c39_0_112">
            <a:extLst>
              <a:ext uri="{FF2B5EF4-FFF2-40B4-BE49-F238E27FC236}">
                <a16:creationId xmlns:a16="http://schemas.microsoft.com/office/drawing/2014/main" id="{8261CFC5-BA53-4ACB-84C5-F6C5000D4655}"/>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8;gd544ca2c39_0_112">
            <a:extLst>
              <a:ext uri="{FF2B5EF4-FFF2-40B4-BE49-F238E27FC236}">
                <a16:creationId xmlns:a16="http://schemas.microsoft.com/office/drawing/2014/main" id="{960EF745-A715-48F2-8DF2-863415A87F67}"/>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9;gd544ca2c39_0_112">
            <a:extLst>
              <a:ext uri="{FF2B5EF4-FFF2-40B4-BE49-F238E27FC236}">
                <a16:creationId xmlns:a16="http://schemas.microsoft.com/office/drawing/2014/main" id="{32F375C5-3F16-4DD0-BE67-B350C15CDA33}"/>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74;gd544ca2c39_0_112">
            <a:extLst>
              <a:ext uri="{FF2B5EF4-FFF2-40B4-BE49-F238E27FC236}">
                <a16:creationId xmlns:a16="http://schemas.microsoft.com/office/drawing/2014/main" id="{B01592E6-B8F5-4FCC-8BCE-EB6C257771C8}"/>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05;gd544ca2c39_0_112">
            <a:extLst>
              <a:ext uri="{FF2B5EF4-FFF2-40B4-BE49-F238E27FC236}">
                <a16:creationId xmlns:a16="http://schemas.microsoft.com/office/drawing/2014/main" id="{34C2025A-1B8D-423A-9278-CDCD2CAC1E08}"/>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2;gd544ca2c39_0_112">
            <a:extLst>
              <a:ext uri="{FF2B5EF4-FFF2-40B4-BE49-F238E27FC236}">
                <a16:creationId xmlns:a16="http://schemas.microsoft.com/office/drawing/2014/main" id="{0BB6ED67-A577-4888-A2D3-60AAAD0393B3}"/>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3;gd544ca2c39_0_112">
            <a:extLst>
              <a:ext uri="{FF2B5EF4-FFF2-40B4-BE49-F238E27FC236}">
                <a16:creationId xmlns:a16="http://schemas.microsoft.com/office/drawing/2014/main" id="{58914BC4-FF08-4A0C-B9BC-7A055A550EF6}"/>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4;gd544ca2c39_0_112">
            <a:extLst>
              <a:ext uri="{FF2B5EF4-FFF2-40B4-BE49-F238E27FC236}">
                <a16:creationId xmlns:a16="http://schemas.microsoft.com/office/drawing/2014/main" id="{CA02C340-F7E7-4451-BC54-11F01C7EAD9A}"/>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5;gd544ca2c39_0_112">
            <a:extLst>
              <a:ext uri="{FF2B5EF4-FFF2-40B4-BE49-F238E27FC236}">
                <a16:creationId xmlns:a16="http://schemas.microsoft.com/office/drawing/2014/main" id="{AC284957-FF8F-4FF0-810C-3F31312C9D85}"/>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6;gd544ca2c39_0_112">
            <a:extLst>
              <a:ext uri="{FF2B5EF4-FFF2-40B4-BE49-F238E27FC236}">
                <a16:creationId xmlns:a16="http://schemas.microsoft.com/office/drawing/2014/main" id="{4426A528-5E61-4332-8130-0039C452EC97}"/>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7;gd544ca2c39_0_112">
            <a:extLst>
              <a:ext uri="{FF2B5EF4-FFF2-40B4-BE49-F238E27FC236}">
                <a16:creationId xmlns:a16="http://schemas.microsoft.com/office/drawing/2014/main" id="{3D3E1135-AAA1-438D-9A6E-FF70238318D2}"/>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8;gd544ca2c39_0_112">
            <a:extLst>
              <a:ext uri="{FF2B5EF4-FFF2-40B4-BE49-F238E27FC236}">
                <a16:creationId xmlns:a16="http://schemas.microsoft.com/office/drawing/2014/main" id="{06CB21BF-EAD1-465F-AB53-8E431770F17F}"/>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9;gd544ca2c39_0_112">
            <a:extLst>
              <a:ext uri="{FF2B5EF4-FFF2-40B4-BE49-F238E27FC236}">
                <a16:creationId xmlns:a16="http://schemas.microsoft.com/office/drawing/2014/main" id="{3DC6BA9C-9384-4E36-AA6B-58757B6563F1}"/>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20;gd544ca2c39_0_112">
            <a:extLst>
              <a:ext uri="{FF2B5EF4-FFF2-40B4-BE49-F238E27FC236}">
                <a16:creationId xmlns:a16="http://schemas.microsoft.com/office/drawing/2014/main" id="{664EB7B3-590B-4B4B-BA16-FB79E895867D}"/>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 name="CasellaDiTesto 4">
            <a:extLst>
              <a:ext uri="{FF2B5EF4-FFF2-40B4-BE49-F238E27FC236}">
                <a16:creationId xmlns:a16="http://schemas.microsoft.com/office/drawing/2014/main" id="{639F6844-C232-10F3-9787-CE867F80688C}"/>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 INN –  Ideas &amp; Solution Scouting</a:t>
            </a:r>
          </a:p>
        </p:txBody>
      </p:sp>
    </p:spTree>
    <p:extLst>
      <p:ext uri="{BB962C8B-B14F-4D97-AF65-F5344CB8AC3E}">
        <p14:creationId xmlns:p14="http://schemas.microsoft.com/office/powerpoint/2010/main" val="203387914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lide 1">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64BC9D29-EE3C-B07B-0620-84443A5371C1}"/>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2" name="Segnaposto contenuto 6">
            <a:extLst>
              <a:ext uri="{FF2B5EF4-FFF2-40B4-BE49-F238E27FC236}">
                <a16:creationId xmlns:a16="http://schemas.microsoft.com/office/drawing/2014/main" id="{C2DB77BC-6CF1-CDE4-D1C5-5CA47C0EEF5C}"/>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8" name="Segnaposto contenuto 10">
            <a:extLst>
              <a:ext uri="{FF2B5EF4-FFF2-40B4-BE49-F238E27FC236}">
                <a16:creationId xmlns:a16="http://schemas.microsoft.com/office/drawing/2014/main" id="{9A6153D1-6DBE-9A64-B9EF-D7111CA9D253}"/>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5" name="Rettangolo 4">
            <a:extLst>
              <a:ext uri="{FF2B5EF4-FFF2-40B4-BE49-F238E27FC236}">
                <a16:creationId xmlns:a16="http://schemas.microsoft.com/office/drawing/2014/main" id="{66B8B57A-0245-7FB3-3E5E-DD6060306D68}"/>
              </a:ext>
            </a:extLst>
          </p:cNvPr>
          <p:cNvSpPr/>
          <p:nvPr userDrawn="1"/>
        </p:nvSpPr>
        <p:spPr>
          <a:xfrm>
            <a:off x="245806" y="4719484"/>
            <a:ext cx="11946194" cy="2138516"/>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15">
            <a:extLst>
              <a:ext uri="{FF2B5EF4-FFF2-40B4-BE49-F238E27FC236}">
                <a16:creationId xmlns:a16="http://schemas.microsoft.com/office/drawing/2014/main" id="{2270722A-C0AA-4ADF-B815-E36F01D6C204}"/>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0" name="Rectangle 16">
            <a:extLst>
              <a:ext uri="{FF2B5EF4-FFF2-40B4-BE49-F238E27FC236}">
                <a16:creationId xmlns:a16="http://schemas.microsoft.com/office/drawing/2014/main" id="{520A15ED-F821-42CF-859F-EA02ABBCEB67}"/>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1" name="Rectangle 17">
            <a:extLst>
              <a:ext uri="{FF2B5EF4-FFF2-40B4-BE49-F238E27FC236}">
                <a16:creationId xmlns:a16="http://schemas.microsoft.com/office/drawing/2014/main" id="{A1C3F686-7626-4D25-9452-AD49899ED4C7}"/>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8">
            <a:extLst>
              <a:ext uri="{FF2B5EF4-FFF2-40B4-BE49-F238E27FC236}">
                <a16:creationId xmlns:a16="http://schemas.microsoft.com/office/drawing/2014/main" id="{14198043-15E6-4E72-BD91-6C0D35E5FD9D}"/>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19">
            <a:extLst>
              <a:ext uri="{FF2B5EF4-FFF2-40B4-BE49-F238E27FC236}">
                <a16:creationId xmlns:a16="http://schemas.microsoft.com/office/drawing/2014/main" id="{089E2040-D2F2-45C4-9D6F-E1EF94BDBA2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0">
            <a:extLst>
              <a:ext uri="{FF2B5EF4-FFF2-40B4-BE49-F238E27FC236}">
                <a16:creationId xmlns:a16="http://schemas.microsoft.com/office/drawing/2014/main" id="{CBF08E7F-0736-4EAD-83D8-13400A02D6FD}"/>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Rectangle 21">
            <a:extLst>
              <a:ext uri="{FF2B5EF4-FFF2-40B4-BE49-F238E27FC236}">
                <a16:creationId xmlns:a16="http://schemas.microsoft.com/office/drawing/2014/main" id="{FB2C99CF-0CEE-48A8-9BAB-8AB62858AC57}"/>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22">
            <a:extLst>
              <a:ext uri="{FF2B5EF4-FFF2-40B4-BE49-F238E27FC236}">
                <a16:creationId xmlns:a16="http://schemas.microsoft.com/office/drawing/2014/main" id="{40788D28-B858-461F-8E1A-90B2B9B9FFCC}"/>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Google Shape;107;gd544ca2c39_0_112">
            <a:extLst>
              <a:ext uri="{FF2B5EF4-FFF2-40B4-BE49-F238E27FC236}">
                <a16:creationId xmlns:a16="http://schemas.microsoft.com/office/drawing/2014/main" id="{7D129F89-9584-4479-AA9D-7807483B6641}"/>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08;gd544ca2c39_0_112">
            <a:extLst>
              <a:ext uri="{FF2B5EF4-FFF2-40B4-BE49-F238E27FC236}">
                <a16:creationId xmlns:a16="http://schemas.microsoft.com/office/drawing/2014/main" id="{3161D5C6-88DE-4E8F-B4CB-2445FAFFE27C}"/>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09;gd544ca2c39_0_112">
            <a:extLst>
              <a:ext uri="{FF2B5EF4-FFF2-40B4-BE49-F238E27FC236}">
                <a16:creationId xmlns:a16="http://schemas.microsoft.com/office/drawing/2014/main" id="{50FD3BB6-C044-49D6-9A36-ED0CBA4C9786}"/>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10;gd544ca2c39_0_112">
            <a:extLst>
              <a:ext uri="{FF2B5EF4-FFF2-40B4-BE49-F238E27FC236}">
                <a16:creationId xmlns:a16="http://schemas.microsoft.com/office/drawing/2014/main" id="{132C4F6C-4FA8-4FDC-8944-60115113CC0A}"/>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2;gd544ca2c39_0_112">
            <a:extLst>
              <a:ext uri="{FF2B5EF4-FFF2-40B4-BE49-F238E27FC236}">
                <a16:creationId xmlns:a16="http://schemas.microsoft.com/office/drawing/2014/main" id="{670BE1D3-F4A3-4F70-84FC-9310E69E628A}"/>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3;gd544ca2c39_0_112">
            <a:extLst>
              <a:ext uri="{FF2B5EF4-FFF2-40B4-BE49-F238E27FC236}">
                <a16:creationId xmlns:a16="http://schemas.microsoft.com/office/drawing/2014/main" id="{B9F4C63A-0F22-4E89-928B-D62F4A0D9081}"/>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4;gd544ca2c39_0_112">
            <a:extLst>
              <a:ext uri="{FF2B5EF4-FFF2-40B4-BE49-F238E27FC236}">
                <a16:creationId xmlns:a16="http://schemas.microsoft.com/office/drawing/2014/main" id="{F9FD93C6-0FC0-4587-9B4D-FDA9E6622843}"/>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5;gd544ca2c39_0_112">
            <a:extLst>
              <a:ext uri="{FF2B5EF4-FFF2-40B4-BE49-F238E27FC236}">
                <a16:creationId xmlns:a16="http://schemas.microsoft.com/office/drawing/2014/main" id="{E813846A-34C9-4DA2-A6FD-38532D551870}"/>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8;gd544ca2c39_0_112">
            <a:extLst>
              <a:ext uri="{FF2B5EF4-FFF2-40B4-BE49-F238E27FC236}">
                <a16:creationId xmlns:a16="http://schemas.microsoft.com/office/drawing/2014/main" id="{A9642A6D-0251-465E-849F-D22458D085F6}"/>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9;gd544ca2c39_0_112">
            <a:extLst>
              <a:ext uri="{FF2B5EF4-FFF2-40B4-BE49-F238E27FC236}">
                <a16:creationId xmlns:a16="http://schemas.microsoft.com/office/drawing/2014/main" id="{38CC3925-0693-4128-A874-70E150967FBC}"/>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0;gd544ca2c39_0_112">
            <a:extLst>
              <a:ext uri="{FF2B5EF4-FFF2-40B4-BE49-F238E27FC236}">
                <a16:creationId xmlns:a16="http://schemas.microsoft.com/office/drawing/2014/main" id="{C79ED7E4-1FE7-4CAA-85FA-FB4770874355}"/>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1;gd544ca2c39_0_112">
            <a:extLst>
              <a:ext uri="{FF2B5EF4-FFF2-40B4-BE49-F238E27FC236}">
                <a16:creationId xmlns:a16="http://schemas.microsoft.com/office/drawing/2014/main" id="{99A3F066-8299-4ECE-8D2E-218542AE48E2}"/>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4;gd544ca2c39_0_112">
            <a:extLst>
              <a:ext uri="{FF2B5EF4-FFF2-40B4-BE49-F238E27FC236}">
                <a16:creationId xmlns:a16="http://schemas.microsoft.com/office/drawing/2014/main" id="{BD763077-0575-4DA5-BD0B-4EBAA70944E7}"/>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5;gd544ca2c39_0_112">
            <a:extLst>
              <a:ext uri="{FF2B5EF4-FFF2-40B4-BE49-F238E27FC236}">
                <a16:creationId xmlns:a16="http://schemas.microsoft.com/office/drawing/2014/main" id="{F8996F27-FE85-41FD-BF38-6B5FD7D786C1}"/>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6;gd544ca2c39_0_112">
            <a:extLst>
              <a:ext uri="{FF2B5EF4-FFF2-40B4-BE49-F238E27FC236}">
                <a16:creationId xmlns:a16="http://schemas.microsoft.com/office/drawing/2014/main" id="{1180E354-46E4-44CA-89EC-B0094E5A2C14}"/>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7;gd544ca2c39_0_112">
            <a:extLst>
              <a:ext uri="{FF2B5EF4-FFF2-40B4-BE49-F238E27FC236}">
                <a16:creationId xmlns:a16="http://schemas.microsoft.com/office/drawing/2014/main" id="{B864145D-5C54-4DDF-AE31-6CACE00B9B6E}"/>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0;gd544ca2c39_0_112">
            <a:extLst>
              <a:ext uri="{FF2B5EF4-FFF2-40B4-BE49-F238E27FC236}">
                <a16:creationId xmlns:a16="http://schemas.microsoft.com/office/drawing/2014/main" id="{BB23B9B8-E2C2-438D-8496-3EF428AF045B}"/>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1;gd544ca2c39_0_112">
            <a:extLst>
              <a:ext uri="{FF2B5EF4-FFF2-40B4-BE49-F238E27FC236}">
                <a16:creationId xmlns:a16="http://schemas.microsoft.com/office/drawing/2014/main" id="{643BE16D-1D1F-4FBE-B5B3-1989D6A6459A}"/>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2;gd544ca2c39_0_112">
            <a:extLst>
              <a:ext uri="{FF2B5EF4-FFF2-40B4-BE49-F238E27FC236}">
                <a16:creationId xmlns:a16="http://schemas.microsoft.com/office/drawing/2014/main" id="{1CFAAEFB-6D44-4419-A668-B9D50ABEF385}"/>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3;gd544ca2c39_0_112">
            <a:extLst>
              <a:ext uri="{FF2B5EF4-FFF2-40B4-BE49-F238E27FC236}">
                <a16:creationId xmlns:a16="http://schemas.microsoft.com/office/drawing/2014/main" id="{9A489F3C-D646-489C-9C0B-DCA1CB70A59F}"/>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6;gd544ca2c39_0_112">
            <a:extLst>
              <a:ext uri="{FF2B5EF4-FFF2-40B4-BE49-F238E27FC236}">
                <a16:creationId xmlns:a16="http://schemas.microsoft.com/office/drawing/2014/main" id="{8BFB1F4F-294A-43F5-BFA8-25C12B92331B}"/>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7;gd544ca2c39_0_112">
            <a:extLst>
              <a:ext uri="{FF2B5EF4-FFF2-40B4-BE49-F238E27FC236}">
                <a16:creationId xmlns:a16="http://schemas.microsoft.com/office/drawing/2014/main" id="{DA0F28C8-9704-4CC0-AF7E-F3924AF7F217}"/>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8;gd544ca2c39_0_112">
            <a:extLst>
              <a:ext uri="{FF2B5EF4-FFF2-40B4-BE49-F238E27FC236}">
                <a16:creationId xmlns:a16="http://schemas.microsoft.com/office/drawing/2014/main" id="{D31FACA9-F8C6-4202-96C8-3C35A30FCCAF}"/>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9;gd544ca2c39_0_112">
            <a:extLst>
              <a:ext uri="{FF2B5EF4-FFF2-40B4-BE49-F238E27FC236}">
                <a16:creationId xmlns:a16="http://schemas.microsoft.com/office/drawing/2014/main" id="{A299956F-FC03-4338-8A4C-8AFED144BE68}"/>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2;gd544ca2c39_0_112">
            <a:extLst>
              <a:ext uri="{FF2B5EF4-FFF2-40B4-BE49-F238E27FC236}">
                <a16:creationId xmlns:a16="http://schemas.microsoft.com/office/drawing/2014/main" id="{54BEB33D-DDAD-47FD-A890-9AB05A488789}"/>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3;gd544ca2c39_0_112">
            <a:extLst>
              <a:ext uri="{FF2B5EF4-FFF2-40B4-BE49-F238E27FC236}">
                <a16:creationId xmlns:a16="http://schemas.microsoft.com/office/drawing/2014/main" id="{1E2272D0-3DAF-4D57-8BEA-912502E36841}"/>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4;gd544ca2c39_0_112">
            <a:extLst>
              <a:ext uri="{FF2B5EF4-FFF2-40B4-BE49-F238E27FC236}">
                <a16:creationId xmlns:a16="http://schemas.microsoft.com/office/drawing/2014/main" id="{99B99F70-67D6-4491-A146-C35C94C94438}"/>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5;gd544ca2c39_0_112">
            <a:extLst>
              <a:ext uri="{FF2B5EF4-FFF2-40B4-BE49-F238E27FC236}">
                <a16:creationId xmlns:a16="http://schemas.microsoft.com/office/drawing/2014/main" id="{C7258E20-8F02-48D1-A022-69D4F34E56BF}"/>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8;gd544ca2c39_0_112">
            <a:extLst>
              <a:ext uri="{FF2B5EF4-FFF2-40B4-BE49-F238E27FC236}">
                <a16:creationId xmlns:a16="http://schemas.microsoft.com/office/drawing/2014/main" id="{BFEBEE1F-CC1E-4848-AE95-58C266367962}"/>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9;gd544ca2c39_0_112">
            <a:extLst>
              <a:ext uri="{FF2B5EF4-FFF2-40B4-BE49-F238E27FC236}">
                <a16:creationId xmlns:a16="http://schemas.microsoft.com/office/drawing/2014/main" id="{AE33EA3C-3B45-4D46-AF7F-3B1F69BDBB4F}"/>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0;gd544ca2c39_0_112">
            <a:extLst>
              <a:ext uri="{FF2B5EF4-FFF2-40B4-BE49-F238E27FC236}">
                <a16:creationId xmlns:a16="http://schemas.microsoft.com/office/drawing/2014/main" id="{C3D57146-BADB-47D0-9E7F-29435915EA56}"/>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1;gd544ca2c39_0_112">
            <a:extLst>
              <a:ext uri="{FF2B5EF4-FFF2-40B4-BE49-F238E27FC236}">
                <a16:creationId xmlns:a16="http://schemas.microsoft.com/office/drawing/2014/main" id="{4C6F35F8-4FCD-4DBF-8188-41EF88A28AEC}"/>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4;gd544ca2c39_0_112">
            <a:extLst>
              <a:ext uri="{FF2B5EF4-FFF2-40B4-BE49-F238E27FC236}">
                <a16:creationId xmlns:a16="http://schemas.microsoft.com/office/drawing/2014/main" id="{7FA32373-9E67-4A88-BB33-8A5C8922D7B8}"/>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5;gd544ca2c39_0_112">
            <a:extLst>
              <a:ext uri="{FF2B5EF4-FFF2-40B4-BE49-F238E27FC236}">
                <a16:creationId xmlns:a16="http://schemas.microsoft.com/office/drawing/2014/main" id="{0B6AD4E8-DA71-451C-85CB-B66746EC3A7C}"/>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6;gd544ca2c39_0_112">
            <a:extLst>
              <a:ext uri="{FF2B5EF4-FFF2-40B4-BE49-F238E27FC236}">
                <a16:creationId xmlns:a16="http://schemas.microsoft.com/office/drawing/2014/main" id="{026C0E90-DB49-49B7-B168-87810DCF54CE}"/>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7;gd544ca2c39_0_112">
            <a:extLst>
              <a:ext uri="{FF2B5EF4-FFF2-40B4-BE49-F238E27FC236}">
                <a16:creationId xmlns:a16="http://schemas.microsoft.com/office/drawing/2014/main" id="{BA1D3057-6758-4763-B347-D8AD3073F045}"/>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0;gd544ca2c39_0_112">
            <a:extLst>
              <a:ext uri="{FF2B5EF4-FFF2-40B4-BE49-F238E27FC236}">
                <a16:creationId xmlns:a16="http://schemas.microsoft.com/office/drawing/2014/main" id="{7DFD8E8E-405B-491F-99BB-FB96DE61E6E1}"/>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1;gd544ca2c39_0_112">
            <a:extLst>
              <a:ext uri="{FF2B5EF4-FFF2-40B4-BE49-F238E27FC236}">
                <a16:creationId xmlns:a16="http://schemas.microsoft.com/office/drawing/2014/main" id="{405417BE-AD80-4112-AE05-5088228B2D44}"/>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2;gd544ca2c39_0_112">
            <a:extLst>
              <a:ext uri="{FF2B5EF4-FFF2-40B4-BE49-F238E27FC236}">
                <a16:creationId xmlns:a16="http://schemas.microsoft.com/office/drawing/2014/main" id="{5107005F-9969-4944-BC0F-F394A3B96605}"/>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3;gd544ca2c39_0_112">
            <a:extLst>
              <a:ext uri="{FF2B5EF4-FFF2-40B4-BE49-F238E27FC236}">
                <a16:creationId xmlns:a16="http://schemas.microsoft.com/office/drawing/2014/main" id="{7C36A5FA-8E13-4FBE-AD59-9CAC1DAE0FAE}"/>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06;gd544ca2c39_0_112">
            <a:extLst>
              <a:ext uri="{FF2B5EF4-FFF2-40B4-BE49-F238E27FC236}">
                <a16:creationId xmlns:a16="http://schemas.microsoft.com/office/drawing/2014/main" id="{147D3533-ABA7-4B57-957D-E580F5DCD97C}"/>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11;gd544ca2c39_0_112">
            <a:extLst>
              <a:ext uri="{FF2B5EF4-FFF2-40B4-BE49-F238E27FC236}">
                <a16:creationId xmlns:a16="http://schemas.microsoft.com/office/drawing/2014/main" id="{55D501E4-2BF6-4808-84E3-E315DABFD344}"/>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1;gd544ca2c39_0_112">
            <a:extLst>
              <a:ext uri="{FF2B5EF4-FFF2-40B4-BE49-F238E27FC236}">
                <a16:creationId xmlns:a16="http://schemas.microsoft.com/office/drawing/2014/main" id="{F2B247D4-E9C3-4B94-B2F4-8430B55B1978}"/>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6;gd544ca2c39_0_112">
            <a:extLst>
              <a:ext uri="{FF2B5EF4-FFF2-40B4-BE49-F238E27FC236}">
                <a16:creationId xmlns:a16="http://schemas.microsoft.com/office/drawing/2014/main" id="{3210A529-8A82-4FE8-B230-89D44241443E}"/>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7;gd544ca2c39_0_112">
            <a:extLst>
              <a:ext uri="{FF2B5EF4-FFF2-40B4-BE49-F238E27FC236}">
                <a16:creationId xmlns:a16="http://schemas.microsoft.com/office/drawing/2014/main" id="{411015AC-EB05-4710-A664-42143D8A9BB2}"/>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2;gd544ca2c39_0_112">
            <a:extLst>
              <a:ext uri="{FF2B5EF4-FFF2-40B4-BE49-F238E27FC236}">
                <a16:creationId xmlns:a16="http://schemas.microsoft.com/office/drawing/2014/main" id="{F20EB4AC-7FEA-4E03-B1CD-247362107020}"/>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3;gd544ca2c39_0_112">
            <a:extLst>
              <a:ext uri="{FF2B5EF4-FFF2-40B4-BE49-F238E27FC236}">
                <a16:creationId xmlns:a16="http://schemas.microsoft.com/office/drawing/2014/main" id="{297E4C2A-A713-405F-8A7C-6A55A01D1072}"/>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8;gd544ca2c39_0_112">
            <a:extLst>
              <a:ext uri="{FF2B5EF4-FFF2-40B4-BE49-F238E27FC236}">
                <a16:creationId xmlns:a16="http://schemas.microsoft.com/office/drawing/2014/main" id="{21D539A8-1CA0-41C3-9E0E-09192647EFD0}"/>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9;gd544ca2c39_0_112">
            <a:extLst>
              <a:ext uri="{FF2B5EF4-FFF2-40B4-BE49-F238E27FC236}">
                <a16:creationId xmlns:a16="http://schemas.microsoft.com/office/drawing/2014/main" id="{67DA3296-37CA-4079-9E15-0559ED906D39}"/>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4;gd544ca2c39_0_112">
            <a:extLst>
              <a:ext uri="{FF2B5EF4-FFF2-40B4-BE49-F238E27FC236}">
                <a16:creationId xmlns:a16="http://schemas.microsoft.com/office/drawing/2014/main" id="{E168A3EE-1AC7-4022-8CE1-CA814F743C40}"/>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5;gd544ca2c39_0_112">
            <a:extLst>
              <a:ext uri="{FF2B5EF4-FFF2-40B4-BE49-F238E27FC236}">
                <a16:creationId xmlns:a16="http://schemas.microsoft.com/office/drawing/2014/main" id="{85FF8228-6173-40B8-8C27-FB8310543CD1}"/>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0;gd544ca2c39_0_112">
            <a:extLst>
              <a:ext uri="{FF2B5EF4-FFF2-40B4-BE49-F238E27FC236}">
                <a16:creationId xmlns:a16="http://schemas.microsoft.com/office/drawing/2014/main" id="{A4FBA7E4-9616-4DE5-96D5-6687A2DC4BA3}"/>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1;gd544ca2c39_0_112">
            <a:extLst>
              <a:ext uri="{FF2B5EF4-FFF2-40B4-BE49-F238E27FC236}">
                <a16:creationId xmlns:a16="http://schemas.microsoft.com/office/drawing/2014/main" id="{25895D47-7548-4F01-8D45-7B1083DBB088}"/>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6;gd544ca2c39_0_112">
            <a:extLst>
              <a:ext uri="{FF2B5EF4-FFF2-40B4-BE49-F238E27FC236}">
                <a16:creationId xmlns:a16="http://schemas.microsoft.com/office/drawing/2014/main" id="{E1D72227-CA21-4724-8CA7-20B021D8F5AC}"/>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7;gd544ca2c39_0_112">
            <a:extLst>
              <a:ext uri="{FF2B5EF4-FFF2-40B4-BE49-F238E27FC236}">
                <a16:creationId xmlns:a16="http://schemas.microsoft.com/office/drawing/2014/main" id="{4888C59D-0642-4C19-8B5D-51A0A89577E4}"/>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2;gd544ca2c39_0_112">
            <a:extLst>
              <a:ext uri="{FF2B5EF4-FFF2-40B4-BE49-F238E27FC236}">
                <a16:creationId xmlns:a16="http://schemas.microsoft.com/office/drawing/2014/main" id="{D32C8D53-2913-4150-A66C-6434517E6AD6}"/>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3;gd544ca2c39_0_112">
            <a:extLst>
              <a:ext uri="{FF2B5EF4-FFF2-40B4-BE49-F238E27FC236}">
                <a16:creationId xmlns:a16="http://schemas.microsoft.com/office/drawing/2014/main" id="{45A5F072-D946-4C71-978F-5A29807202D7}"/>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8;gd544ca2c39_0_112">
            <a:extLst>
              <a:ext uri="{FF2B5EF4-FFF2-40B4-BE49-F238E27FC236}">
                <a16:creationId xmlns:a16="http://schemas.microsoft.com/office/drawing/2014/main" id="{2409E5AF-872A-4C67-9429-F83217B2B67B}"/>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9;gd544ca2c39_0_112">
            <a:extLst>
              <a:ext uri="{FF2B5EF4-FFF2-40B4-BE49-F238E27FC236}">
                <a16:creationId xmlns:a16="http://schemas.microsoft.com/office/drawing/2014/main" id="{C9328545-3EC3-4B11-8176-3B9D6F9BE7D3}"/>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74;gd544ca2c39_0_112">
            <a:extLst>
              <a:ext uri="{FF2B5EF4-FFF2-40B4-BE49-F238E27FC236}">
                <a16:creationId xmlns:a16="http://schemas.microsoft.com/office/drawing/2014/main" id="{939D831A-DF66-444C-A8AB-0D130FCE25D7}"/>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05;gd544ca2c39_0_112">
            <a:extLst>
              <a:ext uri="{FF2B5EF4-FFF2-40B4-BE49-F238E27FC236}">
                <a16:creationId xmlns:a16="http://schemas.microsoft.com/office/drawing/2014/main" id="{0C4AA006-01D3-4561-A843-909F1B52AFCC}"/>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2;gd544ca2c39_0_112">
            <a:extLst>
              <a:ext uri="{FF2B5EF4-FFF2-40B4-BE49-F238E27FC236}">
                <a16:creationId xmlns:a16="http://schemas.microsoft.com/office/drawing/2014/main" id="{5B348FC5-6611-4288-A9C5-C42715650DC9}"/>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3;gd544ca2c39_0_112">
            <a:extLst>
              <a:ext uri="{FF2B5EF4-FFF2-40B4-BE49-F238E27FC236}">
                <a16:creationId xmlns:a16="http://schemas.microsoft.com/office/drawing/2014/main" id="{15C28302-B436-4D6C-B901-CE4C89578B4D}"/>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4;gd544ca2c39_0_112">
            <a:extLst>
              <a:ext uri="{FF2B5EF4-FFF2-40B4-BE49-F238E27FC236}">
                <a16:creationId xmlns:a16="http://schemas.microsoft.com/office/drawing/2014/main" id="{C8144304-F1E8-4352-985C-AB7A1762C5B0}"/>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5;gd544ca2c39_0_112">
            <a:extLst>
              <a:ext uri="{FF2B5EF4-FFF2-40B4-BE49-F238E27FC236}">
                <a16:creationId xmlns:a16="http://schemas.microsoft.com/office/drawing/2014/main" id="{7C8E690E-A1A9-4518-9AB6-32EF0082839E}"/>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6;gd544ca2c39_0_112">
            <a:extLst>
              <a:ext uri="{FF2B5EF4-FFF2-40B4-BE49-F238E27FC236}">
                <a16:creationId xmlns:a16="http://schemas.microsoft.com/office/drawing/2014/main" id="{E26D1C61-703B-4DB1-A7EB-950CB2A9EC00}"/>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7;gd544ca2c39_0_112">
            <a:extLst>
              <a:ext uri="{FF2B5EF4-FFF2-40B4-BE49-F238E27FC236}">
                <a16:creationId xmlns:a16="http://schemas.microsoft.com/office/drawing/2014/main" id="{85274DEC-9318-473C-8F08-42C782921639}"/>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8;gd544ca2c39_0_112">
            <a:extLst>
              <a:ext uri="{FF2B5EF4-FFF2-40B4-BE49-F238E27FC236}">
                <a16:creationId xmlns:a16="http://schemas.microsoft.com/office/drawing/2014/main" id="{5299A1A7-856E-4F31-9DA9-34D4CB9D6A05}"/>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9;gd544ca2c39_0_112">
            <a:extLst>
              <a:ext uri="{FF2B5EF4-FFF2-40B4-BE49-F238E27FC236}">
                <a16:creationId xmlns:a16="http://schemas.microsoft.com/office/drawing/2014/main" id="{5F8FB3A4-E05A-4BBF-B7DB-DFA29BE05498}"/>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20;gd544ca2c39_0_112">
            <a:extLst>
              <a:ext uri="{FF2B5EF4-FFF2-40B4-BE49-F238E27FC236}">
                <a16:creationId xmlns:a16="http://schemas.microsoft.com/office/drawing/2014/main" id="{F1B2C69C-512D-4AF8-A1BE-BE1C1828BBEA}"/>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 name="CasellaDiTesto 6">
            <a:extLst>
              <a:ext uri="{FF2B5EF4-FFF2-40B4-BE49-F238E27FC236}">
                <a16:creationId xmlns:a16="http://schemas.microsoft.com/office/drawing/2014/main" id="{015C7D0C-E22E-949E-3148-6355CA59FC1E}"/>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829610255"/>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Slide 2">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0C0D9E25-0CB1-5150-2942-74A91F1AA229}"/>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7" name="Segnaposto contenuto 6">
            <a:extLst>
              <a:ext uri="{FF2B5EF4-FFF2-40B4-BE49-F238E27FC236}">
                <a16:creationId xmlns:a16="http://schemas.microsoft.com/office/drawing/2014/main" id="{D50C4414-FEAF-AF22-AF4C-5BABE34EA7CD}"/>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chemeClr val="bg1"/>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11" name="Segnaposto contenuto 10">
            <a:extLst>
              <a:ext uri="{FF2B5EF4-FFF2-40B4-BE49-F238E27FC236}">
                <a16:creationId xmlns:a16="http://schemas.microsoft.com/office/drawing/2014/main" id="{4F6066A1-25DD-FA72-C1A0-A40FF4178D9B}"/>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chemeClr val="bg1"/>
                </a:solidFill>
                <a:latin typeface="Helvetica Neue" panose="02000403000000020004" pitchFamily="2"/>
              </a:defRPr>
            </a:lvl1pPr>
          </a:lstStyle>
          <a:p>
            <a:pPr lvl="0"/>
            <a:r>
              <a:rPr lang="it-IT"/>
              <a:t>Fare clic per modificare gli stili del testo dello schema</a:t>
            </a:r>
          </a:p>
        </p:txBody>
      </p:sp>
      <p:sp>
        <p:nvSpPr>
          <p:cNvPr id="8" name="Rectangle 15">
            <a:extLst>
              <a:ext uri="{FF2B5EF4-FFF2-40B4-BE49-F238E27FC236}">
                <a16:creationId xmlns:a16="http://schemas.microsoft.com/office/drawing/2014/main" id="{A3E39804-6D1D-4184-9597-150408E7DF5F}"/>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9" name="Rectangle 16">
            <a:extLst>
              <a:ext uri="{FF2B5EF4-FFF2-40B4-BE49-F238E27FC236}">
                <a16:creationId xmlns:a16="http://schemas.microsoft.com/office/drawing/2014/main" id="{D62C2CEA-3DD1-4156-9A26-1E2DEDA94E68}"/>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0" name="Rectangle 17">
            <a:extLst>
              <a:ext uri="{FF2B5EF4-FFF2-40B4-BE49-F238E27FC236}">
                <a16:creationId xmlns:a16="http://schemas.microsoft.com/office/drawing/2014/main" id="{7658806E-628F-4338-8BA3-84537DF274C9}"/>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8">
            <a:extLst>
              <a:ext uri="{FF2B5EF4-FFF2-40B4-BE49-F238E27FC236}">
                <a16:creationId xmlns:a16="http://schemas.microsoft.com/office/drawing/2014/main" id="{B6BF8EEF-F11A-4A97-9CDE-BC7A96F39667}"/>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19">
            <a:extLst>
              <a:ext uri="{FF2B5EF4-FFF2-40B4-BE49-F238E27FC236}">
                <a16:creationId xmlns:a16="http://schemas.microsoft.com/office/drawing/2014/main" id="{DFCA2826-115A-4E00-BEC4-5228789DCFB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0">
            <a:extLst>
              <a:ext uri="{FF2B5EF4-FFF2-40B4-BE49-F238E27FC236}">
                <a16:creationId xmlns:a16="http://schemas.microsoft.com/office/drawing/2014/main" id="{DA8973CD-6F59-4D22-8B2D-4EE0BBA3F3E3}"/>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Rectangle 21">
            <a:extLst>
              <a:ext uri="{FF2B5EF4-FFF2-40B4-BE49-F238E27FC236}">
                <a16:creationId xmlns:a16="http://schemas.microsoft.com/office/drawing/2014/main" id="{A64B5A5D-A375-485D-AE5D-A6A895DD40E8}"/>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22">
            <a:extLst>
              <a:ext uri="{FF2B5EF4-FFF2-40B4-BE49-F238E27FC236}">
                <a16:creationId xmlns:a16="http://schemas.microsoft.com/office/drawing/2014/main" id="{EA00648A-6827-44B5-8475-1C9191FD8E5D}"/>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Google Shape;107;gd544ca2c39_0_112">
            <a:extLst>
              <a:ext uri="{FF2B5EF4-FFF2-40B4-BE49-F238E27FC236}">
                <a16:creationId xmlns:a16="http://schemas.microsoft.com/office/drawing/2014/main" id="{64951BAA-9B6B-46A6-AC20-6F6E14AB20F8}"/>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08;gd544ca2c39_0_112">
            <a:extLst>
              <a:ext uri="{FF2B5EF4-FFF2-40B4-BE49-F238E27FC236}">
                <a16:creationId xmlns:a16="http://schemas.microsoft.com/office/drawing/2014/main" id="{92CDB297-AA8A-4D4A-BCA7-D84EF40F2DE2}"/>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09;gd544ca2c39_0_112">
            <a:extLst>
              <a:ext uri="{FF2B5EF4-FFF2-40B4-BE49-F238E27FC236}">
                <a16:creationId xmlns:a16="http://schemas.microsoft.com/office/drawing/2014/main" id="{08647C07-07CB-458D-BB2F-3831C2F3C55D}"/>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10;gd544ca2c39_0_112">
            <a:extLst>
              <a:ext uri="{FF2B5EF4-FFF2-40B4-BE49-F238E27FC236}">
                <a16:creationId xmlns:a16="http://schemas.microsoft.com/office/drawing/2014/main" id="{EE204806-FBF8-4E1F-847A-55E6D566B2E6}"/>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2;gd544ca2c39_0_112">
            <a:extLst>
              <a:ext uri="{FF2B5EF4-FFF2-40B4-BE49-F238E27FC236}">
                <a16:creationId xmlns:a16="http://schemas.microsoft.com/office/drawing/2014/main" id="{5842CE2C-ADC4-4E53-9FC8-050C9567AC8B}"/>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3;gd544ca2c39_0_112">
            <a:extLst>
              <a:ext uri="{FF2B5EF4-FFF2-40B4-BE49-F238E27FC236}">
                <a16:creationId xmlns:a16="http://schemas.microsoft.com/office/drawing/2014/main" id="{83D4DD48-3828-468B-8A97-ACBF9FA7BE02}"/>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4;gd544ca2c39_0_112">
            <a:extLst>
              <a:ext uri="{FF2B5EF4-FFF2-40B4-BE49-F238E27FC236}">
                <a16:creationId xmlns:a16="http://schemas.microsoft.com/office/drawing/2014/main" id="{E0DDE97D-4C12-4018-9EC1-0ACF6AABF278}"/>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5;gd544ca2c39_0_112">
            <a:extLst>
              <a:ext uri="{FF2B5EF4-FFF2-40B4-BE49-F238E27FC236}">
                <a16:creationId xmlns:a16="http://schemas.microsoft.com/office/drawing/2014/main" id="{18D7F877-2302-4A4B-8992-4B0B6897D9D7}"/>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8;gd544ca2c39_0_112">
            <a:extLst>
              <a:ext uri="{FF2B5EF4-FFF2-40B4-BE49-F238E27FC236}">
                <a16:creationId xmlns:a16="http://schemas.microsoft.com/office/drawing/2014/main" id="{2C4AD63B-1186-41F6-8303-5DCC054D9FA8}"/>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9;gd544ca2c39_0_112">
            <a:extLst>
              <a:ext uri="{FF2B5EF4-FFF2-40B4-BE49-F238E27FC236}">
                <a16:creationId xmlns:a16="http://schemas.microsoft.com/office/drawing/2014/main" id="{D3B6A4BC-58AD-4751-A011-770DC4E843F2}"/>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0;gd544ca2c39_0_112">
            <a:extLst>
              <a:ext uri="{FF2B5EF4-FFF2-40B4-BE49-F238E27FC236}">
                <a16:creationId xmlns:a16="http://schemas.microsoft.com/office/drawing/2014/main" id="{2277AD7A-BDA6-4157-BBA8-3B85C24AF0A7}"/>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1;gd544ca2c39_0_112">
            <a:extLst>
              <a:ext uri="{FF2B5EF4-FFF2-40B4-BE49-F238E27FC236}">
                <a16:creationId xmlns:a16="http://schemas.microsoft.com/office/drawing/2014/main" id="{08A12987-0DF3-44A5-850A-4E5390D03F57}"/>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4;gd544ca2c39_0_112">
            <a:extLst>
              <a:ext uri="{FF2B5EF4-FFF2-40B4-BE49-F238E27FC236}">
                <a16:creationId xmlns:a16="http://schemas.microsoft.com/office/drawing/2014/main" id="{B85F1AD2-CF5E-43B8-8A73-18AF41DDDEFA}"/>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5;gd544ca2c39_0_112">
            <a:extLst>
              <a:ext uri="{FF2B5EF4-FFF2-40B4-BE49-F238E27FC236}">
                <a16:creationId xmlns:a16="http://schemas.microsoft.com/office/drawing/2014/main" id="{C89CE175-8CD0-47E8-B3AA-FFC181ACB3DE}"/>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6;gd544ca2c39_0_112">
            <a:extLst>
              <a:ext uri="{FF2B5EF4-FFF2-40B4-BE49-F238E27FC236}">
                <a16:creationId xmlns:a16="http://schemas.microsoft.com/office/drawing/2014/main" id="{8EC1BAED-D7A3-4650-9E24-1950061621CD}"/>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7;gd544ca2c39_0_112">
            <a:extLst>
              <a:ext uri="{FF2B5EF4-FFF2-40B4-BE49-F238E27FC236}">
                <a16:creationId xmlns:a16="http://schemas.microsoft.com/office/drawing/2014/main" id="{7DFD2BF0-4B8F-4AD5-882C-5E3A0FF5F488}"/>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0;gd544ca2c39_0_112">
            <a:extLst>
              <a:ext uri="{FF2B5EF4-FFF2-40B4-BE49-F238E27FC236}">
                <a16:creationId xmlns:a16="http://schemas.microsoft.com/office/drawing/2014/main" id="{912CDFF6-24D3-4829-82EF-82B7869DB889}"/>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1;gd544ca2c39_0_112">
            <a:extLst>
              <a:ext uri="{FF2B5EF4-FFF2-40B4-BE49-F238E27FC236}">
                <a16:creationId xmlns:a16="http://schemas.microsoft.com/office/drawing/2014/main" id="{B975B41A-AD4B-474E-8920-D99319C64392}"/>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2;gd544ca2c39_0_112">
            <a:extLst>
              <a:ext uri="{FF2B5EF4-FFF2-40B4-BE49-F238E27FC236}">
                <a16:creationId xmlns:a16="http://schemas.microsoft.com/office/drawing/2014/main" id="{D26B4744-2E2D-497C-9CED-561366ED7098}"/>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3;gd544ca2c39_0_112">
            <a:extLst>
              <a:ext uri="{FF2B5EF4-FFF2-40B4-BE49-F238E27FC236}">
                <a16:creationId xmlns:a16="http://schemas.microsoft.com/office/drawing/2014/main" id="{48086C30-E2AF-4141-A119-BD790D278D34}"/>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6;gd544ca2c39_0_112">
            <a:extLst>
              <a:ext uri="{FF2B5EF4-FFF2-40B4-BE49-F238E27FC236}">
                <a16:creationId xmlns:a16="http://schemas.microsoft.com/office/drawing/2014/main" id="{1906FB1F-0D11-4027-BECC-E47ED2CC407F}"/>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7;gd544ca2c39_0_112">
            <a:extLst>
              <a:ext uri="{FF2B5EF4-FFF2-40B4-BE49-F238E27FC236}">
                <a16:creationId xmlns:a16="http://schemas.microsoft.com/office/drawing/2014/main" id="{C59AA754-A4DD-4B04-A098-64E638BEA88A}"/>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8;gd544ca2c39_0_112">
            <a:extLst>
              <a:ext uri="{FF2B5EF4-FFF2-40B4-BE49-F238E27FC236}">
                <a16:creationId xmlns:a16="http://schemas.microsoft.com/office/drawing/2014/main" id="{7D83A3FB-AE85-468C-8162-241B3839F85F}"/>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9;gd544ca2c39_0_112">
            <a:extLst>
              <a:ext uri="{FF2B5EF4-FFF2-40B4-BE49-F238E27FC236}">
                <a16:creationId xmlns:a16="http://schemas.microsoft.com/office/drawing/2014/main" id="{990DAF79-AFC1-4E34-8551-F0E741086D51}"/>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2;gd544ca2c39_0_112">
            <a:extLst>
              <a:ext uri="{FF2B5EF4-FFF2-40B4-BE49-F238E27FC236}">
                <a16:creationId xmlns:a16="http://schemas.microsoft.com/office/drawing/2014/main" id="{62494342-FE86-4313-A886-DCD16BBF2F63}"/>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3;gd544ca2c39_0_112">
            <a:extLst>
              <a:ext uri="{FF2B5EF4-FFF2-40B4-BE49-F238E27FC236}">
                <a16:creationId xmlns:a16="http://schemas.microsoft.com/office/drawing/2014/main" id="{33D309A5-9B3A-4C1E-A754-AFE5F34DE0B9}"/>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4;gd544ca2c39_0_112">
            <a:extLst>
              <a:ext uri="{FF2B5EF4-FFF2-40B4-BE49-F238E27FC236}">
                <a16:creationId xmlns:a16="http://schemas.microsoft.com/office/drawing/2014/main" id="{F85C2887-8113-4893-8980-1BEA1120D4F3}"/>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5;gd544ca2c39_0_112">
            <a:extLst>
              <a:ext uri="{FF2B5EF4-FFF2-40B4-BE49-F238E27FC236}">
                <a16:creationId xmlns:a16="http://schemas.microsoft.com/office/drawing/2014/main" id="{F1D5A716-92C9-49CD-BBCF-A9FA7C1AF482}"/>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8;gd544ca2c39_0_112">
            <a:extLst>
              <a:ext uri="{FF2B5EF4-FFF2-40B4-BE49-F238E27FC236}">
                <a16:creationId xmlns:a16="http://schemas.microsoft.com/office/drawing/2014/main" id="{0968C553-6054-4507-956A-6C2C8DFFE6DE}"/>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9;gd544ca2c39_0_112">
            <a:extLst>
              <a:ext uri="{FF2B5EF4-FFF2-40B4-BE49-F238E27FC236}">
                <a16:creationId xmlns:a16="http://schemas.microsoft.com/office/drawing/2014/main" id="{C2D26ADB-697B-418A-9D62-5C86A69988F7}"/>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0;gd544ca2c39_0_112">
            <a:extLst>
              <a:ext uri="{FF2B5EF4-FFF2-40B4-BE49-F238E27FC236}">
                <a16:creationId xmlns:a16="http://schemas.microsoft.com/office/drawing/2014/main" id="{AB7E5599-36E5-46E3-AD47-2A43A751AB14}"/>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1;gd544ca2c39_0_112">
            <a:extLst>
              <a:ext uri="{FF2B5EF4-FFF2-40B4-BE49-F238E27FC236}">
                <a16:creationId xmlns:a16="http://schemas.microsoft.com/office/drawing/2014/main" id="{6641881F-4D5D-4998-A11C-58F54B274153}"/>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4;gd544ca2c39_0_112">
            <a:extLst>
              <a:ext uri="{FF2B5EF4-FFF2-40B4-BE49-F238E27FC236}">
                <a16:creationId xmlns:a16="http://schemas.microsoft.com/office/drawing/2014/main" id="{A18C969B-A4AD-457C-95BF-F6754FB4BC62}"/>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5;gd544ca2c39_0_112">
            <a:extLst>
              <a:ext uri="{FF2B5EF4-FFF2-40B4-BE49-F238E27FC236}">
                <a16:creationId xmlns:a16="http://schemas.microsoft.com/office/drawing/2014/main" id="{7525523E-7FF8-44E2-A9AF-06D0B4EE0090}"/>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6;gd544ca2c39_0_112">
            <a:extLst>
              <a:ext uri="{FF2B5EF4-FFF2-40B4-BE49-F238E27FC236}">
                <a16:creationId xmlns:a16="http://schemas.microsoft.com/office/drawing/2014/main" id="{67AD402B-EEDD-43E2-BDC4-2F2146F99987}"/>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7;gd544ca2c39_0_112">
            <a:extLst>
              <a:ext uri="{FF2B5EF4-FFF2-40B4-BE49-F238E27FC236}">
                <a16:creationId xmlns:a16="http://schemas.microsoft.com/office/drawing/2014/main" id="{D570779B-76C5-44DB-9D55-3A91B267F3F1}"/>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0;gd544ca2c39_0_112">
            <a:extLst>
              <a:ext uri="{FF2B5EF4-FFF2-40B4-BE49-F238E27FC236}">
                <a16:creationId xmlns:a16="http://schemas.microsoft.com/office/drawing/2014/main" id="{74F5A8C3-BF8C-4C00-8010-4C6E58FBACB6}"/>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1;gd544ca2c39_0_112">
            <a:extLst>
              <a:ext uri="{FF2B5EF4-FFF2-40B4-BE49-F238E27FC236}">
                <a16:creationId xmlns:a16="http://schemas.microsoft.com/office/drawing/2014/main" id="{C11263C4-76B0-48FB-8DC3-6B3E4724EE31}"/>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2;gd544ca2c39_0_112">
            <a:extLst>
              <a:ext uri="{FF2B5EF4-FFF2-40B4-BE49-F238E27FC236}">
                <a16:creationId xmlns:a16="http://schemas.microsoft.com/office/drawing/2014/main" id="{5A455695-4549-45F3-8502-367A5DF51681}"/>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3;gd544ca2c39_0_112">
            <a:extLst>
              <a:ext uri="{FF2B5EF4-FFF2-40B4-BE49-F238E27FC236}">
                <a16:creationId xmlns:a16="http://schemas.microsoft.com/office/drawing/2014/main" id="{281690AC-FCC2-404D-A4B4-098CFCD040DB}"/>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06;gd544ca2c39_0_112">
            <a:extLst>
              <a:ext uri="{FF2B5EF4-FFF2-40B4-BE49-F238E27FC236}">
                <a16:creationId xmlns:a16="http://schemas.microsoft.com/office/drawing/2014/main" id="{F836E178-B64D-4CFC-A3B0-A9E2C54A04C5}"/>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11;gd544ca2c39_0_112">
            <a:extLst>
              <a:ext uri="{FF2B5EF4-FFF2-40B4-BE49-F238E27FC236}">
                <a16:creationId xmlns:a16="http://schemas.microsoft.com/office/drawing/2014/main" id="{6C3D4FEE-3F64-461A-8DDE-692C97E9FEA9}"/>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1;gd544ca2c39_0_112">
            <a:extLst>
              <a:ext uri="{FF2B5EF4-FFF2-40B4-BE49-F238E27FC236}">
                <a16:creationId xmlns:a16="http://schemas.microsoft.com/office/drawing/2014/main" id="{101B5754-786C-4A83-9940-5B980FDD5B7E}"/>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6;gd544ca2c39_0_112">
            <a:extLst>
              <a:ext uri="{FF2B5EF4-FFF2-40B4-BE49-F238E27FC236}">
                <a16:creationId xmlns:a16="http://schemas.microsoft.com/office/drawing/2014/main" id="{9E8F9FA8-A2AA-46BF-B713-FBDF27728FD4}"/>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7;gd544ca2c39_0_112">
            <a:extLst>
              <a:ext uri="{FF2B5EF4-FFF2-40B4-BE49-F238E27FC236}">
                <a16:creationId xmlns:a16="http://schemas.microsoft.com/office/drawing/2014/main" id="{A31D9728-E4D5-4DD1-9EBE-6120349368A6}"/>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2;gd544ca2c39_0_112">
            <a:extLst>
              <a:ext uri="{FF2B5EF4-FFF2-40B4-BE49-F238E27FC236}">
                <a16:creationId xmlns:a16="http://schemas.microsoft.com/office/drawing/2014/main" id="{661815A1-04EA-44A9-A962-01DBE1052D37}"/>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3;gd544ca2c39_0_112">
            <a:extLst>
              <a:ext uri="{FF2B5EF4-FFF2-40B4-BE49-F238E27FC236}">
                <a16:creationId xmlns:a16="http://schemas.microsoft.com/office/drawing/2014/main" id="{CB9FA22F-AA1A-4CAA-B8F8-8831C371E6E1}"/>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8;gd544ca2c39_0_112">
            <a:extLst>
              <a:ext uri="{FF2B5EF4-FFF2-40B4-BE49-F238E27FC236}">
                <a16:creationId xmlns:a16="http://schemas.microsoft.com/office/drawing/2014/main" id="{E401A8BD-9005-4835-A0E1-D0225AD85292}"/>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9;gd544ca2c39_0_112">
            <a:extLst>
              <a:ext uri="{FF2B5EF4-FFF2-40B4-BE49-F238E27FC236}">
                <a16:creationId xmlns:a16="http://schemas.microsoft.com/office/drawing/2014/main" id="{FA628753-C4BA-4F8A-8C5E-47D69D05F08F}"/>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4;gd544ca2c39_0_112">
            <a:extLst>
              <a:ext uri="{FF2B5EF4-FFF2-40B4-BE49-F238E27FC236}">
                <a16:creationId xmlns:a16="http://schemas.microsoft.com/office/drawing/2014/main" id="{61AF1388-08A4-4D8D-9995-84A8120D5FCC}"/>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5;gd544ca2c39_0_112">
            <a:extLst>
              <a:ext uri="{FF2B5EF4-FFF2-40B4-BE49-F238E27FC236}">
                <a16:creationId xmlns:a16="http://schemas.microsoft.com/office/drawing/2014/main" id="{84776D68-3C0E-46DE-A37D-2D56AC9C6D1E}"/>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0;gd544ca2c39_0_112">
            <a:extLst>
              <a:ext uri="{FF2B5EF4-FFF2-40B4-BE49-F238E27FC236}">
                <a16:creationId xmlns:a16="http://schemas.microsoft.com/office/drawing/2014/main" id="{E7B50691-55FC-433C-9E44-CFECB925BCA6}"/>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1;gd544ca2c39_0_112">
            <a:extLst>
              <a:ext uri="{FF2B5EF4-FFF2-40B4-BE49-F238E27FC236}">
                <a16:creationId xmlns:a16="http://schemas.microsoft.com/office/drawing/2014/main" id="{254964E8-33EF-47C1-A6D6-25757F92BDA2}"/>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6;gd544ca2c39_0_112">
            <a:extLst>
              <a:ext uri="{FF2B5EF4-FFF2-40B4-BE49-F238E27FC236}">
                <a16:creationId xmlns:a16="http://schemas.microsoft.com/office/drawing/2014/main" id="{8D1CA13A-0904-44F2-9AFF-2F6F5F10B08D}"/>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7;gd544ca2c39_0_112">
            <a:extLst>
              <a:ext uri="{FF2B5EF4-FFF2-40B4-BE49-F238E27FC236}">
                <a16:creationId xmlns:a16="http://schemas.microsoft.com/office/drawing/2014/main" id="{65B9CBE9-E16A-4451-B90A-25CE4C4CB9D9}"/>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2;gd544ca2c39_0_112">
            <a:extLst>
              <a:ext uri="{FF2B5EF4-FFF2-40B4-BE49-F238E27FC236}">
                <a16:creationId xmlns:a16="http://schemas.microsoft.com/office/drawing/2014/main" id="{921750E5-5598-4356-AC21-55D6430AF495}"/>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3;gd544ca2c39_0_112">
            <a:extLst>
              <a:ext uri="{FF2B5EF4-FFF2-40B4-BE49-F238E27FC236}">
                <a16:creationId xmlns:a16="http://schemas.microsoft.com/office/drawing/2014/main" id="{122B0C22-E98A-4864-9C7B-9FAA884A8405}"/>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8;gd544ca2c39_0_112">
            <a:extLst>
              <a:ext uri="{FF2B5EF4-FFF2-40B4-BE49-F238E27FC236}">
                <a16:creationId xmlns:a16="http://schemas.microsoft.com/office/drawing/2014/main" id="{7715CC90-29FF-4203-A286-3F5A4415770A}"/>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9;gd544ca2c39_0_112">
            <a:extLst>
              <a:ext uri="{FF2B5EF4-FFF2-40B4-BE49-F238E27FC236}">
                <a16:creationId xmlns:a16="http://schemas.microsoft.com/office/drawing/2014/main" id="{26F6D9D3-A2E3-40D2-82A3-119DCC0847C5}"/>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74;gd544ca2c39_0_112">
            <a:extLst>
              <a:ext uri="{FF2B5EF4-FFF2-40B4-BE49-F238E27FC236}">
                <a16:creationId xmlns:a16="http://schemas.microsoft.com/office/drawing/2014/main" id="{AD5EE889-2F39-4D7B-9985-E91CB2835C29}"/>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05;gd544ca2c39_0_112">
            <a:extLst>
              <a:ext uri="{FF2B5EF4-FFF2-40B4-BE49-F238E27FC236}">
                <a16:creationId xmlns:a16="http://schemas.microsoft.com/office/drawing/2014/main" id="{7F302301-6DB8-49FF-94A3-19AC7FFAABD8}"/>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2;gd544ca2c39_0_112">
            <a:extLst>
              <a:ext uri="{FF2B5EF4-FFF2-40B4-BE49-F238E27FC236}">
                <a16:creationId xmlns:a16="http://schemas.microsoft.com/office/drawing/2014/main" id="{DB69E4FC-6B68-43FC-8FCB-F9B97FC08F15}"/>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3;gd544ca2c39_0_112">
            <a:extLst>
              <a:ext uri="{FF2B5EF4-FFF2-40B4-BE49-F238E27FC236}">
                <a16:creationId xmlns:a16="http://schemas.microsoft.com/office/drawing/2014/main" id="{16DC4D0C-75F9-4390-8AFE-70F6EC372F2C}"/>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4;gd544ca2c39_0_112">
            <a:extLst>
              <a:ext uri="{FF2B5EF4-FFF2-40B4-BE49-F238E27FC236}">
                <a16:creationId xmlns:a16="http://schemas.microsoft.com/office/drawing/2014/main" id="{EAB8C44E-C8B9-4506-9248-A647D8D7ED18}"/>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5;gd544ca2c39_0_112">
            <a:extLst>
              <a:ext uri="{FF2B5EF4-FFF2-40B4-BE49-F238E27FC236}">
                <a16:creationId xmlns:a16="http://schemas.microsoft.com/office/drawing/2014/main" id="{7C53D1C4-64D3-45CD-9E6B-DA58F2D39FBD}"/>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6;gd544ca2c39_0_112">
            <a:extLst>
              <a:ext uri="{FF2B5EF4-FFF2-40B4-BE49-F238E27FC236}">
                <a16:creationId xmlns:a16="http://schemas.microsoft.com/office/drawing/2014/main" id="{848860C9-0D8C-452F-BE0C-6D050339311B}"/>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7;gd544ca2c39_0_112">
            <a:extLst>
              <a:ext uri="{FF2B5EF4-FFF2-40B4-BE49-F238E27FC236}">
                <a16:creationId xmlns:a16="http://schemas.microsoft.com/office/drawing/2014/main" id="{A0A9C391-26F5-4C50-B01D-223C352EE49C}"/>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8;gd544ca2c39_0_112">
            <a:extLst>
              <a:ext uri="{FF2B5EF4-FFF2-40B4-BE49-F238E27FC236}">
                <a16:creationId xmlns:a16="http://schemas.microsoft.com/office/drawing/2014/main" id="{416617C7-1591-49C0-9855-20AD855D18EC}"/>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9;gd544ca2c39_0_112">
            <a:extLst>
              <a:ext uri="{FF2B5EF4-FFF2-40B4-BE49-F238E27FC236}">
                <a16:creationId xmlns:a16="http://schemas.microsoft.com/office/drawing/2014/main" id="{ED99C802-7FE8-410C-ACCB-4CE8188FFB44}"/>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20;gd544ca2c39_0_112">
            <a:extLst>
              <a:ext uri="{FF2B5EF4-FFF2-40B4-BE49-F238E27FC236}">
                <a16:creationId xmlns:a16="http://schemas.microsoft.com/office/drawing/2014/main" id="{B496F8F2-589F-4C61-B7B4-E87B5DB7C5F7}"/>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 name="CasellaDiTesto 1">
            <a:extLst>
              <a:ext uri="{FF2B5EF4-FFF2-40B4-BE49-F238E27FC236}">
                <a16:creationId xmlns:a16="http://schemas.microsoft.com/office/drawing/2014/main" id="{F12A1E3D-5DCB-AC97-9304-D2BBAFE9513C}"/>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2992807266"/>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Slide 2">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0C0D9E25-0CB1-5150-2942-74A91F1AA229}"/>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7" name="Segnaposto contenuto 6">
            <a:extLst>
              <a:ext uri="{FF2B5EF4-FFF2-40B4-BE49-F238E27FC236}">
                <a16:creationId xmlns:a16="http://schemas.microsoft.com/office/drawing/2014/main" id="{D50C4414-FEAF-AF22-AF4C-5BABE34EA7CD}"/>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chemeClr val="bg1"/>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11" name="Segnaposto contenuto 10">
            <a:extLst>
              <a:ext uri="{FF2B5EF4-FFF2-40B4-BE49-F238E27FC236}">
                <a16:creationId xmlns:a16="http://schemas.microsoft.com/office/drawing/2014/main" id="{4F6066A1-25DD-FA72-C1A0-A40FF4178D9B}"/>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chemeClr val="bg1"/>
                </a:solidFill>
                <a:latin typeface="Helvetica Neue" panose="02000403000000020004" pitchFamily="2"/>
              </a:defRPr>
            </a:lvl1pPr>
          </a:lstStyle>
          <a:p>
            <a:pPr lvl="0"/>
            <a:r>
              <a:rPr lang="it-IT"/>
              <a:t>Fare clic per modificare gli stili del testo dello schema</a:t>
            </a:r>
          </a:p>
        </p:txBody>
      </p:sp>
      <p:sp>
        <p:nvSpPr>
          <p:cNvPr id="2" name="CasellaDiTesto 1">
            <a:extLst>
              <a:ext uri="{FF2B5EF4-FFF2-40B4-BE49-F238E27FC236}">
                <a16:creationId xmlns:a16="http://schemas.microsoft.com/office/drawing/2014/main" id="{F31D2A06-2FD7-D987-EB56-668CF4B8D114}"/>
              </a:ext>
            </a:extLst>
          </p:cNvPr>
          <p:cNvSpPr txBox="1"/>
          <p:nvPr userDrawn="1"/>
        </p:nvSpPr>
        <p:spPr>
          <a:xfrm>
            <a:off x="1855121" y="1587064"/>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Gen</a:t>
            </a:r>
            <a:endParaRPr lang="it-IT" b="1">
              <a:solidFill>
                <a:schemeClr val="bg1"/>
              </a:solidFill>
              <a:latin typeface="Helvetica Neue" panose="02000403000000020004" pitchFamily="2"/>
            </a:endParaRPr>
          </a:p>
        </p:txBody>
      </p:sp>
      <p:sp>
        <p:nvSpPr>
          <p:cNvPr id="5" name="CasellaDiTesto 4">
            <a:extLst>
              <a:ext uri="{FF2B5EF4-FFF2-40B4-BE49-F238E27FC236}">
                <a16:creationId xmlns:a16="http://schemas.microsoft.com/office/drawing/2014/main" id="{224E4A46-A4FE-9E8C-00FE-868B6BE42C2E}"/>
              </a:ext>
            </a:extLst>
          </p:cNvPr>
          <p:cNvSpPr txBox="1"/>
          <p:nvPr userDrawn="1"/>
        </p:nvSpPr>
        <p:spPr>
          <a:xfrm>
            <a:off x="2709882" y="1587064"/>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Feb</a:t>
            </a:r>
            <a:endParaRPr lang="it-IT" b="1">
              <a:solidFill>
                <a:schemeClr val="bg1"/>
              </a:solidFill>
              <a:latin typeface="Helvetica Neue" panose="02000403000000020004" pitchFamily="2"/>
            </a:endParaRPr>
          </a:p>
        </p:txBody>
      </p:sp>
      <p:sp>
        <p:nvSpPr>
          <p:cNvPr id="8" name="CasellaDiTesto 7">
            <a:extLst>
              <a:ext uri="{FF2B5EF4-FFF2-40B4-BE49-F238E27FC236}">
                <a16:creationId xmlns:a16="http://schemas.microsoft.com/office/drawing/2014/main" id="{2E453708-D3DD-E70D-A657-43115FEB0A9D}"/>
              </a:ext>
            </a:extLst>
          </p:cNvPr>
          <p:cNvSpPr txBox="1"/>
          <p:nvPr userDrawn="1"/>
        </p:nvSpPr>
        <p:spPr>
          <a:xfrm>
            <a:off x="3564643" y="1587064"/>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Mar</a:t>
            </a:r>
          </a:p>
        </p:txBody>
      </p:sp>
      <p:sp>
        <p:nvSpPr>
          <p:cNvPr id="9" name="CasellaDiTesto 8">
            <a:extLst>
              <a:ext uri="{FF2B5EF4-FFF2-40B4-BE49-F238E27FC236}">
                <a16:creationId xmlns:a16="http://schemas.microsoft.com/office/drawing/2014/main" id="{AA3F5A4A-C87C-CE76-D161-5AC72C216308}"/>
              </a:ext>
            </a:extLst>
          </p:cNvPr>
          <p:cNvSpPr txBox="1"/>
          <p:nvPr userDrawn="1"/>
        </p:nvSpPr>
        <p:spPr>
          <a:xfrm>
            <a:off x="4419404" y="1587064"/>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Apr</a:t>
            </a:r>
            <a:endParaRPr lang="it-IT" b="1">
              <a:solidFill>
                <a:schemeClr val="bg1"/>
              </a:solidFill>
              <a:latin typeface="Helvetica Neue" panose="02000403000000020004" pitchFamily="2"/>
            </a:endParaRPr>
          </a:p>
        </p:txBody>
      </p:sp>
      <p:cxnSp>
        <p:nvCxnSpPr>
          <p:cNvPr id="10" name="Connettore diritto 9">
            <a:extLst>
              <a:ext uri="{FF2B5EF4-FFF2-40B4-BE49-F238E27FC236}">
                <a16:creationId xmlns:a16="http://schemas.microsoft.com/office/drawing/2014/main" id="{8879F6AA-C046-627B-C2E6-0CA478BD22E1}"/>
              </a:ext>
            </a:extLst>
          </p:cNvPr>
          <p:cNvCxnSpPr>
            <a:cxnSpLocks/>
          </p:cNvCxnSpPr>
          <p:nvPr userDrawn="1"/>
        </p:nvCxnSpPr>
        <p:spPr>
          <a:xfrm>
            <a:off x="175266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F641AF8D-D3AD-6B6E-F5E1-CF9DC4F72084}"/>
              </a:ext>
            </a:extLst>
          </p:cNvPr>
          <p:cNvCxnSpPr>
            <a:cxnSpLocks/>
          </p:cNvCxnSpPr>
          <p:nvPr userDrawn="1"/>
        </p:nvCxnSpPr>
        <p:spPr>
          <a:xfrm>
            <a:off x="260758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A377D3B2-264C-3D04-B3BA-893FBE94E47C}"/>
              </a:ext>
            </a:extLst>
          </p:cNvPr>
          <p:cNvCxnSpPr>
            <a:cxnSpLocks/>
          </p:cNvCxnSpPr>
          <p:nvPr userDrawn="1"/>
        </p:nvCxnSpPr>
        <p:spPr>
          <a:xfrm>
            <a:off x="602728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6FDCDF28-B91C-9953-1E13-C599E503E35B}"/>
              </a:ext>
            </a:extLst>
          </p:cNvPr>
          <p:cNvCxnSpPr>
            <a:cxnSpLocks/>
          </p:cNvCxnSpPr>
          <p:nvPr userDrawn="1"/>
        </p:nvCxnSpPr>
        <p:spPr>
          <a:xfrm>
            <a:off x="7737133"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85D70256-B876-7F13-9BE7-7B91A147F8F6}"/>
              </a:ext>
            </a:extLst>
          </p:cNvPr>
          <p:cNvCxnSpPr>
            <a:cxnSpLocks/>
          </p:cNvCxnSpPr>
          <p:nvPr userDrawn="1"/>
        </p:nvCxnSpPr>
        <p:spPr>
          <a:xfrm>
            <a:off x="1030190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3D2A4E10-78CA-4BBD-3F95-3E4342606BDB}"/>
              </a:ext>
            </a:extLst>
          </p:cNvPr>
          <p:cNvCxnSpPr>
            <a:cxnSpLocks/>
          </p:cNvCxnSpPr>
          <p:nvPr userDrawn="1"/>
        </p:nvCxnSpPr>
        <p:spPr>
          <a:xfrm>
            <a:off x="3462513"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D7060FFC-09B3-EE48-BCFD-495EF162107C}"/>
              </a:ext>
            </a:extLst>
          </p:cNvPr>
          <p:cNvCxnSpPr>
            <a:cxnSpLocks/>
          </p:cNvCxnSpPr>
          <p:nvPr userDrawn="1"/>
        </p:nvCxnSpPr>
        <p:spPr>
          <a:xfrm>
            <a:off x="4317437"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C06215A1-84B9-5EAB-D309-1FB24BEDDCA1}"/>
              </a:ext>
            </a:extLst>
          </p:cNvPr>
          <p:cNvCxnSpPr>
            <a:cxnSpLocks/>
          </p:cNvCxnSpPr>
          <p:nvPr userDrawn="1"/>
        </p:nvCxnSpPr>
        <p:spPr>
          <a:xfrm>
            <a:off x="5172361"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B0782082-8EE8-CB4E-8948-3CDF0B7B99DD}"/>
              </a:ext>
            </a:extLst>
          </p:cNvPr>
          <p:cNvCxnSpPr>
            <a:cxnSpLocks/>
          </p:cNvCxnSpPr>
          <p:nvPr userDrawn="1"/>
        </p:nvCxnSpPr>
        <p:spPr>
          <a:xfrm>
            <a:off x="688220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35B62776-07B6-3FDE-B256-70960D63F9F7}"/>
              </a:ext>
            </a:extLst>
          </p:cNvPr>
          <p:cNvCxnSpPr>
            <a:cxnSpLocks/>
          </p:cNvCxnSpPr>
          <p:nvPr userDrawn="1"/>
        </p:nvCxnSpPr>
        <p:spPr>
          <a:xfrm>
            <a:off x="8592057"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EF3E59F2-133D-79BC-858E-4096A5298775}"/>
              </a:ext>
            </a:extLst>
          </p:cNvPr>
          <p:cNvCxnSpPr>
            <a:cxnSpLocks/>
          </p:cNvCxnSpPr>
          <p:nvPr userDrawn="1"/>
        </p:nvCxnSpPr>
        <p:spPr>
          <a:xfrm>
            <a:off x="9446981"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FB2F392F-A4D8-6689-EA2E-5EE3BF43A5FD}"/>
              </a:ext>
            </a:extLst>
          </p:cNvPr>
          <p:cNvCxnSpPr>
            <a:cxnSpLocks/>
          </p:cNvCxnSpPr>
          <p:nvPr userDrawn="1"/>
        </p:nvCxnSpPr>
        <p:spPr>
          <a:xfrm>
            <a:off x="1115682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32A4188A-5DDA-ACD6-511C-DACBB31EA69A}"/>
              </a:ext>
            </a:extLst>
          </p:cNvPr>
          <p:cNvCxnSpPr>
            <a:cxnSpLocks/>
          </p:cNvCxnSpPr>
          <p:nvPr userDrawn="1"/>
        </p:nvCxnSpPr>
        <p:spPr>
          <a:xfrm>
            <a:off x="12011756"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DCB1F2F6-CF13-5BD4-A391-CCFCAC1D4741}"/>
              </a:ext>
            </a:extLst>
          </p:cNvPr>
          <p:cNvSpPr txBox="1"/>
          <p:nvPr userDrawn="1"/>
        </p:nvSpPr>
        <p:spPr>
          <a:xfrm>
            <a:off x="5274165" y="1587064"/>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Mag</a:t>
            </a:r>
            <a:endParaRPr lang="it-IT" b="1">
              <a:solidFill>
                <a:schemeClr val="bg1"/>
              </a:solidFill>
              <a:latin typeface="Helvetica Neue" panose="02000403000000020004" pitchFamily="2"/>
            </a:endParaRPr>
          </a:p>
        </p:txBody>
      </p:sp>
      <p:sp>
        <p:nvSpPr>
          <p:cNvPr id="25" name="CasellaDiTesto 24">
            <a:extLst>
              <a:ext uri="{FF2B5EF4-FFF2-40B4-BE49-F238E27FC236}">
                <a16:creationId xmlns:a16="http://schemas.microsoft.com/office/drawing/2014/main" id="{5C861FE9-C6D4-42DD-A2FA-464BDADE8BA3}"/>
              </a:ext>
            </a:extLst>
          </p:cNvPr>
          <p:cNvSpPr txBox="1"/>
          <p:nvPr userDrawn="1"/>
        </p:nvSpPr>
        <p:spPr>
          <a:xfrm>
            <a:off x="6128926" y="1587064"/>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Giu</a:t>
            </a:r>
            <a:endParaRPr lang="it-IT" b="1">
              <a:solidFill>
                <a:schemeClr val="bg1"/>
              </a:solidFill>
              <a:latin typeface="Helvetica Neue" panose="02000403000000020004" pitchFamily="2"/>
            </a:endParaRPr>
          </a:p>
        </p:txBody>
      </p:sp>
      <p:sp>
        <p:nvSpPr>
          <p:cNvPr id="26" name="CasellaDiTesto 25">
            <a:extLst>
              <a:ext uri="{FF2B5EF4-FFF2-40B4-BE49-F238E27FC236}">
                <a16:creationId xmlns:a16="http://schemas.microsoft.com/office/drawing/2014/main" id="{6239C944-7D99-1808-B3DD-710F4EC2D658}"/>
              </a:ext>
            </a:extLst>
          </p:cNvPr>
          <p:cNvSpPr txBox="1"/>
          <p:nvPr userDrawn="1"/>
        </p:nvSpPr>
        <p:spPr>
          <a:xfrm>
            <a:off x="6983687" y="1587064"/>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Lug</a:t>
            </a:r>
          </a:p>
        </p:txBody>
      </p:sp>
      <p:sp>
        <p:nvSpPr>
          <p:cNvPr id="27" name="CasellaDiTesto 26">
            <a:extLst>
              <a:ext uri="{FF2B5EF4-FFF2-40B4-BE49-F238E27FC236}">
                <a16:creationId xmlns:a16="http://schemas.microsoft.com/office/drawing/2014/main" id="{AE013B6B-348E-137B-59CF-4498DFC8C851}"/>
              </a:ext>
            </a:extLst>
          </p:cNvPr>
          <p:cNvSpPr txBox="1"/>
          <p:nvPr userDrawn="1"/>
        </p:nvSpPr>
        <p:spPr>
          <a:xfrm>
            <a:off x="7838448" y="1585231"/>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Ago</a:t>
            </a:r>
          </a:p>
        </p:txBody>
      </p:sp>
      <p:sp>
        <p:nvSpPr>
          <p:cNvPr id="28" name="CasellaDiTesto 27">
            <a:extLst>
              <a:ext uri="{FF2B5EF4-FFF2-40B4-BE49-F238E27FC236}">
                <a16:creationId xmlns:a16="http://schemas.microsoft.com/office/drawing/2014/main" id="{31A3FED3-7544-066E-8947-A04761808E34}"/>
              </a:ext>
            </a:extLst>
          </p:cNvPr>
          <p:cNvSpPr txBox="1"/>
          <p:nvPr userDrawn="1"/>
        </p:nvSpPr>
        <p:spPr>
          <a:xfrm>
            <a:off x="8693209" y="1585231"/>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Set</a:t>
            </a:r>
          </a:p>
        </p:txBody>
      </p:sp>
      <p:sp>
        <p:nvSpPr>
          <p:cNvPr id="29" name="CasellaDiTesto 28">
            <a:extLst>
              <a:ext uri="{FF2B5EF4-FFF2-40B4-BE49-F238E27FC236}">
                <a16:creationId xmlns:a16="http://schemas.microsoft.com/office/drawing/2014/main" id="{BA2F58C0-2A17-1D6F-A93F-61BBC6EA4346}"/>
              </a:ext>
            </a:extLst>
          </p:cNvPr>
          <p:cNvSpPr txBox="1"/>
          <p:nvPr userDrawn="1"/>
        </p:nvSpPr>
        <p:spPr>
          <a:xfrm>
            <a:off x="9547970" y="1585231"/>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Ott</a:t>
            </a:r>
          </a:p>
        </p:txBody>
      </p:sp>
      <p:sp>
        <p:nvSpPr>
          <p:cNvPr id="30" name="CasellaDiTesto 29">
            <a:extLst>
              <a:ext uri="{FF2B5EF4-FFF2-40B4-BE49-F238E27FC236}">
                <a16:creationId xmlns:a16="http://schemas.microsoft.com/office/drawing/2014/main" id="{8ACF5954-5F5E-D415-5244-74DB89BC647A}"/>
              </a:ext>
            </a:extLst>
          </p:cNvPr>
          <p:cNvSpPr txBox="1"/>
          <p:nvPr userDrawn="1"/>
        </p:nvSpPr>
        <p:spPr>
          <a:xfrm>
            <a:off x="10402731" y="1585231"/>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Nov</a:t>
            </a:r>
            <a:endParaRPr lang="it-IT" b="1">
              <a:solidFill>
                <a:schemeClr val="bg1"/>
              </a:solidFill>
              <a:latin typeface="Helvetica Neue" panose="02000403000000020004" pitchFamily="2"/>
            </a:endParaRPr>
          </a:p>
        </p:txBody>
      </p:sp>
      <p:sp>
        <p:nvSpPr>
          <p:cNvPr id="31" name="CasellaDiTesto 30">
            <a:extLst>
              <a:ext uri="{FF2B5EF4-FFF2-40B4-BE49-F238E27FC236}">
                <a16:creationId xmlns:a16="http://schemas.microsoft.com/office/drawing/2014/main" id="{52E12BEB-DD9A-8A77-F81A-E4F13C321DE2}"/>
              </a:ext>
            </a:extLst>
          </p:cNvPr>
          <p:cNvSpPr txBox="1"/>
          <p:nvPr userDrawn="1"/>
        </p:nvSpPr>
        <p:spPr>
          <a:xfrm>
            <a:off x="11257496" y="1585231"/>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Dic</a:t>
            </a:r>
            <a:endParaRPr lang="it-IT" b="1">
              <a:solidFill>
                <a:schemeClr val="bg1"/>
              </a:solidFill>
              <a:latin typeface="Helvetica Neue" panose="02000403000000020004" pitchFamily="2"/>
            </a:endParaRPr>
          </a:p>
        </p:txBody>
      </p:sp>
      <p:cxnSp>
        <p:nvCxnSpPr>
          <p:cNvPr id="32" name="Connettore diritto 31">
            <a:extLst>
              <a:ext uri="{FF2B5EF4-FFF2-40B4-BE49-F238E27FC236}">
                <a16:creationId xmlns:a16="http://schemas.microsoft.com/office/drawing/2014/main" id="{80F57C5E-9E7B-E88A-8289-F3DAE66EBC48}"/>
              </a:ext>
            </a:extLst>
          </p:cNvPr>
          <p:cNvCxnSpPr>
            <a:cxnSpLocks/>
          </p:cNvCxnSpPr>
          <p:nvPr userDrawn="1"/>
        </p:nvCxnSpPr>
        <p:spPr>
          <a:xfrm>
            <a:off x="196639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22DE5916-B1E8-DFD9-F79B-E97E36A281EC}"/>
              </a:ext>
            </a:extLst>
          </p:cNvPr>
          <p:cNvCxnSpPr>
            <a:cxnSpLocks/>
          </p:cNvCxnSpPr>
          <p:nvPr userDrawn="1"/>
        </p:nvCxnSpPr>
        <p:spPr>
          <a:xfrm>
            <a:off x="218012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E6182838-7B38-A8A2-7BF4-80A82B60A187}"/>
              </a:ext>
            </a:extLst>
          </p:cNvPr>
          <p:cNvCxnSpPr>
            <a:cxnSpLocks/>
          </p:cNvCxnSpPr>
          <p:nvPr userDrawn="1"/>
        </p:nvCxnSpPr>
        <p:spPr>
          <a:xfrm>
            <a:off x="239385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B88753A-8C88-21E9-D271-8A6DA8C88E35}"/>
              </a:ext>
            </a:extLst>
          </p:cNvPr>
          <p:cNvCxnSpPr>
            <a:cxnSpLocks/>
          </p:cNvCxnSpPr>
          <p:nvPr userDrawn="1"/>
        </p:nvCxnSpPr>
        <p:spPr>
          <a:xfrm>
            <a:off x="282132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8AF224F0-6885-0083-6092-D5C4D5E3AA1A}"/>
              </a:ext>
            </a:extLst>
          </p:cNvPr>
          <p:cNvCxnSpPr>
            <a:cxnSpLocks/>
          </p:cNvCxnSpPr>
          <p:nvPr userDrawn="1"/>
        </p:nvCxnSpPr>
        <p:spPr>
          <a:xfrm>
            <a:off x="303505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82FDD96C-AE52-786F-0E21-34CBEA36AE89}"/>
              </a:ext>
            </a:extLst>
          </p:cNvPr>
          <p:cNvCxnSpPr>
            <a:cxnSpLocks/>
          </p:cNvCxnSpPr>
          <p:nvPr userDrawn="1"/>
        </p:nvCxnSpPr>
        <p:spPr>
          <a:xfrm>
            <a:off x="324878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6A85DC06-9DEF-50F7-A2EE-1A821C20F184}"/>
              </a:ext>
            </a:extLst>
          </p:cNvPr>
          <p:cNvCxnSpPr>
            <a:cxnSpLocks/>
          </p:cNvCxnSpPr>
          <p:nvPr userDrawn="1"/>
        </p:nvCxnSpPr>
        <p:spPr>
          <a:xfrm>
            <a:off x="367624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7CE19A79-ACF0-4237-A4CD-3579AB93D680}"/>
              </a:ext>
            </a:extLst>
          </p:cNvPr>
          <p:cNvCxnSpPr>
            <a:cxnSpLocks/>
          </p:cNvCxnSpPr>
          <p:nvPr userDrawn="1"/>
        </p:nvCxnSpPr>
        <p:spPr>
          <a:xfrm>
            <a:off x="3889975"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808CFE72-4076-3250-3674-E81D7246C00F}"/>
              </a:ext>
            </a:extLst>
          </p:cNvPr>
          <p:cNvCxnSpPr>
            <a:cxnSpLocks/>
          </p:cNvCxnSpPr>
          <p:nvPr userDrawn="1"/>
        </p:nvCxnSpPr>
        <p:spPr>
          <a:xfrm>
            <a:off x="410370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00FC86E1-2F10-B306-D59B-B9514FBDFAB4}"/>
              </a:ext>
            </a:extLst>
          </p:cNvPr>
          <p:cNvCxnSpPr>
            <a:cxnSpLocks/>
          </p:cNvCxnSpPr>
          <p:nvPr userDrawn="1"/>
        </p:nvCxnSpPr>
        <p:spPr>
          <a:xfrm>
            <a:off x="453116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BF701328-00C3-AF5D-DCF0-E077413498F0}"/>
              </a:ext>
            </a:extLst>
          </p:cNvPr>
          <p:cNvCxnSpPr>
            <a:cxnSpLocks/>
          </p:cNvCxnSpPr>
          <p:nvPr userDrawn="1"/>
        </p:nvCxnSpPr>
        <p:spPr>
          <a:xfrm>
            <a:off x="4744899"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C37E1C71-56C7-3635-A8AD-B4059E4A4A25}"/>
              </a:ext>
            </a:extLst>
          </p:cNvPr>
          <p:cNvCxnSpPr>
            <a:cxnSpLocks/>
          </p:cNvCxnSpPr>
          <p:nvPr userDrawn="1"/>
        </p:nvCxnSpPr>
        <p:spPr>
          <a:xfrm>
            <a:off x="495863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E7B30865-1962-1658-C90B-014C733083A2}"/>
              </a:ext>
            </a:extLst>
          </p:cNvPr>
          <p:cNvCxnSpPr>
            <a:cxnSpLocks/>
          </p:cNvCxnSpPr>
          <p:nvPr userDrawn="1"/>
        </p:nvCxnSpPr>
        <p:spPr>
          <a:xfrm>
            <a:off x="538609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6722791D-1199-F22D-9A7B-324ECAF48197}"/>
              </a:ext>
            </a:extLst>
          </p:cNvPr>
          <p:cNvCxnSpPr>
            <a:cxnSpLocks/>
          </p:cNvCxnSpPr>
          <p:nvPr userDrawn="1"/>
        </p:nvCxnSpPr>
        <p:spPr>
          <a:xfrm>
            <a:off x="5599823"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3DCAE527-3B51-6FEB-FD24-41AB6F75E838}"/>
              </a:ext>
            </a:extLst>
          </p:cNvPr>
          <p:cNvCxnSpPr>
            <a:cxnSpLocks/>
          </p:cNvCxnSpPr>
          <p:nvPr userDrawn="1"/>
        </p:nvCxnSpPr>
        <p:spPr>
          <a:xfrm>
            <a:off x="581355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04DA24F6-6892-9F5F-5516-610C16B320B8}"/>
              </a:ext>
            </a:extLst>
          </p:cNvPr>
          <p:cNvCxnSpPr>
            <a:cxnSpLocks/>
          </p:cNvCxnSpPr>
          <p:nvPr userDrawn="1"/>
        </p:nvCxnSpPr>
        <p:spPr>
          <a:xfrm>
            <a:off x="624101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668079F3-E506-7B14-D005-E114A4788B21}"/>
              </a:ext>
            </a:extLst>
          </p:cNvPr>
          <p:cNvCxnSpPr>
            <a:cxnSpLocks/>
          </p:cNvCxnSpPr>
          <p:nvPr userDrawn="1"/>
        </p:nvCxnSpPr>
        <p:spPr>
          <a:xfrm>
            <a:off x="645474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52AE11F9-52C4-6A89-6A92-EC418F10F705}"/>
              </a:ext>
            </a:extLst>
          </p:cNvPr>
          <p:cNvCxnSpPr>
            <a:cxnSpLocks/>
          </p:cNvCxnSpPr>
          <p:nvPr userDrawn="1"/>
        </p:nvCxnSpPr>
        <p:spPr>
          <a:xfrm>
            <a:off x="666847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8C1348B7-D9B6-F54A-5AD2-80DC8C4B1644}"/>
              </a:ext>
            </a:extLst>
          </p:cNvPr>
          <p:cNvCxnSpPr>
            <a:cxnSpLocks/>
          </p:cNvCxnSpPr>
          <p:nvPr userDrawn="1"/>
        </p:nvCxnSpPr>
        <p:spPr>
          <a:xfrm>
            <a:off x="709594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59EA49F1-318D-DCD3-0CD7-BE0158E2C9AA}"/>
              </a:ext>
            </a:extLst>
          </p:cNvPr>
          <p:cNvCxnSpPr>
            <a:cxnSpLocks/>
          </p:cNvCxnSpPr>
          <p:nvPr userDrawn="1"/>
        </p:nvCxnSpPr>
        <p:spPr>
          <a:xfrm>
            <a:off x="730967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66BF5A66-887B-57ED-1AFD-50753A2CEA38}"/>
              </a:ext>
            </a:extLst>
          </p:cNvPr>
          <p:cNvCxnSpPr>
            <a:cxnSpLocks/>
          </p:cNvCxnSpPr>
          <p:nvPr userDrawn="1"/>
        </p:nvCxnSpPr>
        <p:spPr>
          <a:xfrm>
            <a:off x="752340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8905DB17-62D5-F592-0AEE-0D857DF24750}"/>
              </a:ext>
            </a:extLst>
          </p:cNvPr>
          <p:cNvCxnSpPr>
            <a:cxnSpLocks/>
          </p:cNvCxnSpPr>
          <p:nvPr userDrawn="1"/>
        </p:nvCxnSpPr>
        <p:spPr>
          <a:xfrm>
            <a:off x="795086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0FEB75A6-05F2-8075-74B1-8090374B59B8}"/>
              </a:ext>
            </a:extLst>
          </p:cNvPr>
          <p:cNvCxnSpPr>
            <a:cxnSpLocks/>
          </p:cNvCxnSpPr>
          <p:nvPr userDrawn="1"/>
        </p:nvCxnSpPr>
        <p:spPr>
          <a:xfrm>
            <a:off x="8164595"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D6E00E0-AF37-B7B5-0E85-FAE802BACEF4}"/>
              </a:ext>
            </a:extLst>
          </p:cNvPr>
          <p:cNvCxnSpPr>
            <a:cxnSpLocks/>
          </p:cNvCxnSpPr>
          <p:nvPr userDrawn="1"/>
        </p:nvCxnSpPr>
        <p:spPr>
          <a:xfrm>
            <a:off x="837832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543084D6-71F3-64D6-231A-63A20BA29DA0}"/>
              </a:ext>
            </a:extLst>
          </p:cNvPr>
          <p:cNvCxnSpPr>
            <a:cxnSpLocks/>
          </p:cNvCxnSpPr>
          <p:nvPr userDrawn="1"/>
        </p:nvCxnSpPr>
        <p:spPr>
          <a:xfrm>
            <a:off x="880578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nettore diritto 56">
            <a:extLst>
              <a:ext uri="{FF2B5EF4-FFF2-40B4-BE49-F238E27FC236}">
                <a16:creationId xmlns:a16="http://schemas.microsoft.com/office/drawing/2014/main" id="{57F51AE5-025A-BB4F-02D4-EF0843EDB547}"/>
              </a:ext>
            </a:extLst>
          </p:cNvPr>
          <p:cNvCxnSpPr>
            <a:cxnSpLocks/>
          </p:cNvCxnSpPr>
          <p:nvPr userDrawn="1"/>
        </p:nvCxnSpPr>
        <p:spPr>
          <a:xfrm>
            <a:off x="9019519"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BF7BCEF2-5981-4E2B-7C39-BE15054B8ABE}"/>
              </a:ext>
            </a:extLst>
          </p:cNvPr>
          <p:cNvCxnSpPr>
            <a:cxnSpLocks/>
          </p:cNvCxnSpPr>
          <p:nvPr userDrawn="1"/>
        </p:nvCxnSpPr>
        <p:spPr>
          <a:xfrm>
            <a:off x="923325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8D7F83D8-70C3-46B1-0FD9-61F42BF38E77}"/>
              </a:ext>
            </a:extLst>
          </p:cNvPr>
          <p:cNvCxnSpPr>
            <a:cxnSpLocks/>
          </p:cNvCxnSpPr>
          <p:nvPr userDrawn="1"/>
        </p:nvCxnSpPr>
        <p:spPr>
          <a:xfrm>
            <a:off x="966071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7EC30CD2-2C4A-0F29-7978-8C6985C4542E}"/>
              </a:ext>
            </a:extLst>
          </p:cNvPr>
          <p:cNvCxnSpPr>
            <a:cxnSpLocks/>
          </p:cNvCxnSpPr>
          <p:nvPr userDrawn="1"/>
        </p:nvCxnSpPr>
        <p:spPr>
          <a:xfrm>
            <a:off x="9874443"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6223F9DE-25A0-AFD2-B4EA-B1DEB6C85958}"/>
              </a:ext>
            </a:extLst>
          </p:cNvPr>
          <p:cNvCxnSpPr>
            <a:cxnSpLocks/>
          </p:cNvCxnSpPr>
          <p:nvPr userDrawn="1"/>
        </p:nvCxnSpPr>
        <p:spPr>
          <a:xfrm>
            <a:off x="1008817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32271281-9201-3D78-3219-D8D603331BDF}"/>
              </a:ext>
            </a:extLst>
          </p:cNvPr>
          <p:cNvCxnSpPr>
            <a:cxnSpLocks/>
          </p:cNvCxnSpPr>
          <p:nvPr userDrawn="1"/>
        </p:nvCxnSpPr>
        <p:spPr>
          <a:xfrm>
            <a:off x="1051563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7FC0AC58-3AD9-00F0-7B19-5A768BBCAEDF}"/>
              </a:ext>
            </a:extLst>
          </p:cNvPr>
          <p:cNvCxnSpPr>
            <a:cxnSpLocks/>
          </p:cNvCxnSpPr>
          <p:nvPr userDrawn="1"/>
        </p:nvCxnSpPr>
        <p:spPr>
          <a:xfrm>
            <a:off x="1072936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2C9BB93B-3177-9634-EDFC-71AF86C97B42}"/>
              </a:ext>
            </a:extLst>
          </p:cNvPr>
          <p:cNvCxnSpPr>
            <a:cxnSpLocks/>
          </p:cNvCxnSpPr>
          <p:nvPr userDrawn="1"/>
        </p:nvCxnSpPr>
        <p:spPr>
          <a:xfrm>
            <a:off x="1094309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26A7CF86-9DF2-FA12-675E-0C96A72CA2EC}"/>
              </a:ext>
            </a:extLst>
          </p:cNvPr>
          <p:cNvCxnSpPr>
            <a:cxnSpLocks/>
          </p:cNvCxnSpPr>
          <p:nvPr userDrawn="1"/>
        </p:nvCxnSpPr>
        <p:spPr>
          <a:xfrm>
            <a:off x="1137056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DD859C44-7521-3CA3-BF9A-177EB934A908}"/>
              </a:ext>
            </a:extLst>
          </p:cNvPr>
          <p:cNvCxnSpPr>
            <a:cxnSpLocks/>
          </p:cNvCxnSpPr>
          <p:nvPr userDrawn="1"/>
        </p:nvCxnSpPr>
        <p:spPr>
          <a:xfrm>
            <a:off x="1158429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7" name="Connettore diritto 66">
            <a:extLst>
              <a:ext uri="{FF2B5EF4-FFF2-40B4-BE49-F238E27FC236}">
                <a16:creationId xmlns:a16="http://schemas.microsoft.com/office/drawing/2014/main" id="{6A1EB81B-6B63-5E62-A2F3-7E39724137EF}"/>
              </a:ext>
            </a:extLst>
          </p:cNvPr>
          <p:cNvCxnSpPr>
            <a:cxnSpLocks/>
          </p:cNvCxnSpPr>
          <p:nvPr userDrawn="1"/>
        </p:nvCxnSpPr>
        <p:spPr>
          <a:xfrm>
            <a:off x="1179802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4" name="Rettangolo 73">
            <a:extLst>
              <a:ext uri="{FF2B5EF4-FFF2-40B4-BE49-F238E27FC236}">
                <a16:creationId xmlns:a16="http://schemas.microsoft.com/office/drawing/2014/main" id="{92E2AC08-9E44-5983-157A-DCAF27CB2B4B}"/>
              </a:ext>
            </a:extLst>
          </p:cNvPr>
          <p:cNvSpPr/>
          <p:nvPr userDrawn="1"/>
        </p:nvSpPr>
        <p:spPr>
          <a:xfrm>
            <a:off x="1749056" y="1930306"/>
            <a:ext cx="2568377" cy="148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Q1</a:t>
            </a:r>
          </a:p>
        </p:txBody>
      </p:sp>
      <p:sp>
        <p:nvSpPr>
          <p:cNvPr id="75" name="Rettangolo 74">
            <a:extLst>
              <a:ext uri="{FF2B5EF4-FFF2-40B4-BE49-F238E27FC236}">
                <a16:creationId xmlns:a16="http://schemas.microsoft.com/office/drawing/2014/main" id="{1475BF6E-28E0-BAF2-428E-E014EC030C7E}"/>
              </a:ext>
            </a:extLst>
          </p:cNvPr>
          <p:cNvSpPr/>
          <p:nvPr userDrawn="1"/>
        </p:nvSpPr>
        <p:spPr>
          <a:xfrm>
            <a:off x="4317145" y="1930306"/>
            <a:ext cx="2568377" cy="1487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Q2</a:t>
            </a:r>
          </a:p>
        </p:txBody>
      </p:sp>
      <p:sp>
        <p:nvSpPr>
          <p:cNvPr id="76" name="Rettangolo 75">
            <a:extLst>
              <a:ext uri="{FF2B5EF4-FFF2-40B4-BE49-F238E27FC236}">
                <a16:creationId xmlns:a16="http://schemas.microsoft.com/office/drawing/2014/main" id="{C2DC4B67-CB19-6C54-5422-65C9D80475FB}"/>
              </a:ext>
            </a:extLst>
          </p:cNvPr>
          <p:cNvSpPr/>
          <p:nvPr userDrawn="1"/>
        </p:nvSpPr>
        <p:spPr>
          <a:xfrm>
            <a:off x="6885234" y="1930306"/>
            <a:ext cx="2568377" cy="1487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Q3</a:t>
            </a:r>
          </a:p>
        </p:txBody>
      </p:sp>
      <p:sp>
        <p:nvSpPr>
          <p:cNvPr id="77" name="Rettangolo 76">
            <a:extLst>
              <a:ext uri="{FF2B5EF4-FFF2-40B4-BE49-F238E27FC236}">
                <a16:creationId xmlns:a16="http://schemas.microsoft.com/office/drawing/2014/main" id="{DA158EE0-2E78-F33A-ED8D-8F9105914DD0}"/>
              </a:ext>
            </a:extLst>
          </p:cNvPr>
          <p:cNvSpPr/>
          <p:nvPr userDrawn="1"/>
        </p:nvSpPr>
        <p:spPr>
          <a:xfrm>
            <a:off x="9453323" y="1930306"/>
            <a:ext cx="2568377" cy="1487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Q4</a:t>
            </a:r>
          </a:p>
        </p:txBody>
      </p:sp>
      <p:sp>
        <p:nvSpPr>
          <p:cNvPr id="72" name="Rectangle 15">
            <a:extLst>
              <a:ext uri="{FF2B5EF4-FFF2-40B4-BE49-F238E27FC236}">
                <a16:creationId xmlns:a16="http://schemas.microsoft.com/office/drawing/2014/main" id="{DE37029F-EF2C-4990-88A7-4F891D3E8C2E}"/>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73" name="Rectangle 16">
            <a:extLst>
              <a:ext uri="{FF2B5EF4-FFF2-40B4-BE49-F238E27FC236}">
                <a16:creationId xmlns:a16="http://schemas.microsoft.com/office/drawing/2014/main" id="{3C5B7659-5F10-4368-894C-F7C880A3FD33}"/>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78" name="Rectangle 17">
            <a:extLst>
              <a:ext uri="{FF2B5EF4-FFF2-40B4-BE49-F238E27FC236}">
                <a16:creationId xmlns:a16="http://schemas.microsoft.com/office/drawing/2014/main" id="{A4317432-FBB8-446A-B5B5-16F29AAF5AE8}"/>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79" name="Rectangle 18">
            <a:extLst>
              <a:ext uri="{FF2B5EF4-FFF2-40B4-BE49-F238E27FC236}">
                <a16:creationId xmlns:a16="http://schemas.microsoft.com/office/drawing/2014/main" id="{97FC82CB-06D6-4502-99C2-80052F1229C5}"/>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0" name="Rectangle 19">
            <a:extLst>
              <a:ext uri="{FF2B5EF4-FFF2-40B4-BE49-F238E27FC236}">
                <a16:creationId xmlns:a16="http://schemas.microsoft.com/office/drawing/2014/main" id="{3AFFC286-9F60-4C90-B3CE-E2306EEC98BA}"/>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1" name="Rectangle 20">
            <a:extLst>
              <a:ext uri="{FF2B5EF4-FFF2-40B4-BE49-F238E27FC236}">
                <a16:creationId xmlns:a16="http://schemas.microsoft.com/office/drawing/2014/main" id="{40515F21-71CB-46F6-8A1F-D72BF6381D2F}"/>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2" name="Rectangle 21">
            <a:extLst>
              <a:ext uri="{FF2B5EF4-FFF2-40B4-BE49-F238E27FC236}">
                <a16:creationId xmlns:a16="http://schemas.microsoft.com/office/drawing/2014/main" id="{41304481-23ED-4693-A192-E9569B2D0816}"/>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3" name="Rectangle 22">
            <a:extLst>
              <a:ext uri="{FF2B5EF4-FFF2-40B4-BE49-F238E27FC236}">
                <a16:creationId xmlns:a16="http://schemas.microsoft.com/office/drawing/2014/main" id="{1B01675F-96E2-475C-AF94-F7A5B40D23F0}"/>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4" name="Google Shape;107;gd544ca2c39_0_112">
            <a:extLst>
              <a:ext uri="{FF2B5EF4-FFF2-40B4-BE49-F238E27FC236}">
                <a16:creationId xmlns:a16="http://schemas.microsoft.com/office/drawing/2014/main" id="{ADA92F75-218C-4663-9983-19566360EDCB}"/>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08;gd544ca2c39_0_112">
            <a:extLst>
              <a:ext uri="{FF2B5EF4-FFF2-40B4-BE49-F238E27FC236}">
                <a16:creationId xmlns:a16="http://schemas.microsoft.com/office/drawing/2014/main" id="{E42D64B4-B939-4162-A23D-C9504CEE4997}"/>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09;gd544ca2c39_0_112">
            <a:extLst>
              <a:ext uri="{FF2B5EF4-FFF2-40B4-BE49-F238E27FC236}">
                <a16:creationId xmlns:a16="http://schemas.microsoft.com/office/drawing/2014/main" id="{E1759F4D-6F5D-4382-8D60-5827849800A2}"/>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10;gd544ca2c39_0_112">
            <a:extLst>
              <a:ext uri="{FF2B5EF4-FFF2-40B4-BE49-F238E27FC236}">
                <a16:creationId xmlns:a16="http://schemas.microsoft.com/office/drawing/2014/main" id="{88BB6FEB-363F-4EF0-A10B-A36ADC4C5CC2}"/>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22;gd544ca2c39_0_112">
            <a:extLst>
              <a:ext uri="{FF2B5EF4-FFF2-40B4-BE49-F238E27FC236}">
                <a16:creationId xmlns:a16="http://schemas.microsoft.com/office/drawing/2014/main" id="{9DF95058-8735-4855-A404-707CAD879327}"/>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9" name="Google Shape;123;gd544ca2c39_0_112">
            <a:extLst>
              <a:ext uri="{FF2B5EF4-FFF2-40B4-BE49-F238E27FC236}">
                <a16:creationId xmlns:a16="http://schemas.microsoft.com/office/drawing/2014/main" id="{023EBA11-68A3-4EBD-9EA2-C4496ADA02A1}"/>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0" name="Google Shape;124;gd544ca2c39_0_112">
            <a:extLst>
              <a:ext uri="{FF2B5EF4-FFF2-40B4-BE49-F238E27FC236}">
                <a16:creationId xmlns:a16="http://schemas.microsoft.com/office/drawing/2014/main" id="{2B859301-4D78-4B28-A66D-A6DEF4248214}"/>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1" name="Google Shape;125;gd544ca2c39_0_112">
            <a:extLst>
              <a:ext uri="{FF2B5EF4-FFF2-40B4-BE49-F238E27FC236}">
                <a16:creationId xmlns:a16="http://schemas.microsoft.com/office/drawing/2014/main" id="{466B5ADB-3E1C-48FF-9EAE-BCD850575050}"/>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2" name="Google Shape;128;gd544ca2c39_0_112">
            <a:extLst>
              <a:ext uri="{FF2B5EF4-FFF2-40B4-BE49-F238E27FC236}">
                <a16:creationId xmlns:a16="http://schemas.microsoft.com/office/drawing/2014/main" id="{19B41296-4FCB-417C-9132-4826C092B632}"/>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3" name="Google Shape;129;gd544ca2c39_0_112">
            <a:extLst>
              <a:ext uri="{FF2B5EF4-FFF2-40B4-BE49-F238E27FC236}">
                <a16:creationId xmlns:a16="http://schemas.microsoft.com/office/drawing/2014/main" id="{E6935821-A679-44AE-965E-698F7F15D769}"/>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4" name="Google Shape;130;gd544ca2c39_0_112">
            <a:extLst>
              <a:ext uri="{FF2B5EF4-FFF2-40B4-BE49-F238E27FC236}">
                <a16:creationId xmlns:a16="http://schemas.microsoft.com/office/drawing/2014/main" id="{42EA4E6D-F6D0-4D75-97A0-CDE4A7204ACF}"/>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5" name="Google Shape;131;gd544ca2c39_0_112">
            <a:extLst>
              <a:ext uri="{FF2B5EF4-FFF2-40B4-BE49-F238E27FC236}">
                <a16:creationId xmlns:a16="http://schemas.microsoft.com/office/drawing/2014/main" id="{48559934-2732-4E22-BEEF-4E60B2FC5EBF}"/>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6" name="Google Shape;134;gd544ca2c39_0_112">
            <a:extLst>
              <a:ext uri="{FF2B5EF4-FFF2-40B4-BE49-F238E27FC236}">
                <a16:creationId xmlns:a16="http://schemas.microsoft.com/office/drawing/2014/main" id="{06E7C27C-28F6-4578-B6E9-1A08CB6264C6}"/>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7" name="Google Shape;135;gd544ca2c39_0_112">
            <a:extLst>
              <a:ext uri="{FF2B5EF4-FFF2-40B4-BE49-F238E27FC236}">
                <a16:creationId xmlns:a16="http://schemas.microsoft.com/office/drawing/2014/main" id="{5CAFA7B0-8CC2-4A72-95EA-67F182F56095}"/>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8" name="Google Shape;136;gd544ca2c39_0_112">
            <a:extLst>
              <a:ext uri="{FF2B5EF4-FFF2-40B4-BE49-F238E27FC236}">
                <a16:creationId xmlns:a16="http://schemas.microsoft.com/office/drawing/2014/main" id="{17EF6B03-DB72-49C4-BC85-C40683C70581}"/>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9" name="Google Shape;137;gd544ca2c39_0_112">
            <a:extLst>
              <a:ext uri="{FF2B5EF4-FFF2-40B4-BE49-F238E27FC236}">
                <a16:creationId xmlns:a16="http://schemas.microsoft.com/office/drawing/2014/main" id="{896C06A5-C0D3-4375-9F86-8B42ACDAC90A}"/>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0" name="Google Shape;140;gd544ca2c39_0_112">
            <a:extLst>
              <a:ext uri="{FF2B5EF4-FFF2-40B4-BE49-F238E27FC236}">
                <a16:creationId xmlns:a16="http://schemas.microsoft.com/office/drawing/2014/main" id="{C6D6E51C-21E2-4E33-BF84-C20D9E638E21}"/>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1" name="Google Shape;141;gd544ca2c39_0_112">
            <a:extLst>
              <a:ext uri="{FF2B5EF4-FFF2-40B4-BE49-F238E27FC236}">
                <a16:creationId xmlns:a16="http://schemas.microsoft.com/office/drawing/2014/main" id="{F34086BC-CA02-45F8-8120-AA3B44870ED8}"/>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2" name="Google Shape;142;gd544ca2c39_0_112">
            <a:extLst>
              <a:ext uri="{FF2B5EF4-FFF2-40B4-BE49-F238E27FC236}">
                <a16:creationId xmlns:a16="http://schemas.microsoft.com/office/drawing/2014/main" id="{9107543E-6629-4ED5-A07D-182544E229BD}"/>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3" name="Google Shape;143;gd544ca2c39_0_112">
            <a:extLst>
              <a:ext uri="{FF2B5EF4-FFF2-40B4-BE49-F238E27FC236}">
                <a16:creationId xmlns:a16="http://schemas.microsoft.com/office/drawing/2014/main" id="{79C4E0AF-DA03-496E-A9CA-77DA2A3AF294}"/>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4" name="Google Shape;146;gd544ca2c39_0_112">
            <a:extLst>
              <a:ext uri="{FF2B5EF4-FFF2-40B4-BE49-F238E27FC236}">
                <a16:creationId xmlns:a16="http://schemas.microsoft.com/office/drawing/2014/main" id="{0646BB53-5052-4EB6-BB3B-E9DE3163E085}"/>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5" name="Google Shape;147;gd544ca2c39_0_112">
            <a:extLst>
              <a:ext uri="{FF2B5EF4-FFF2-40B4-BE49-F238E27FC236}">
                <a16:creationId xmlns:a16="http://schemas.microsoft.com/office/drawing/2014/main" id="{BA0A5F87-538B-4C55-85EA-BF6C188CC2B6}"/>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6" name="Google Shape;148;gd544ca2c39_0_112">
            <a:extLst>
              <a:ext uri="{FF2B5EF4-FFF2-40B4-BE49-F238E27FC236}">
                <a16:creationId xmlns:a16="http://schemas.microsoft.com/office/drawing/2014/main" id="{B592FF20-63CD-4755-A958-C45F10DF0D0F}"/>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7" name="Google Shape;149;gd544ca2c39_0_112">
            <a:extLst>
              <a:ext uri="{FF2B5EF4-FFF2-40B4-BE49-F238E27FC236}">
                <a16:creationId xmlns:a16="http://schemas.microsoft.com/office/drawing/2014/main" id="{85C450F1-8A4F-4088-B195-9BECCB032F7B}"/>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8" name="Google Shape;152;gd544ca2c39_0_112">
            <a:extLst>
              <a:ext uri="{FF2B5EF4-FFF2-40B4-BE49-F238E27FC236}">
                <a16:creationId xmlns:a16="http://schemas.microsoft.com/office/drawing/2014/main" id="{181AE2F5-F268-42E5-99C4-1FE48D6A98E3}"/>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9" name="Google Shape;153;gd544ca2c39_0_112">
            <a:extLst>
              <a:ext uri="{FF2B5EF4-FFF2-40B4-BE49-F238E27FC236}">
                <a16:creationId xmlns:a16="http://schemas.microsoft.com/office/drawing/2014/main" id="{8CCF0C90-0285-4D56-B0A8-F5D6C1CFC6FC}"/>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0" name="Google Shape;154;gd544ca2c39_0_112">
            <a:extLst>
              <a:ext uri="{FF2B5EF4-FFF2-40B4-BE49-F238E27FC236}">
                <a16:creationId xmlns:a16="http://schemas.microsoft.com/office/drawing/2014/main" id="{B0C89708-628E-4027-8D89-E72177830337}"/>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1" name="Google Shape;155;gd544ca2c39_0_112">
            <a:extLst>
              <a:ext uri="{FF2B5EF4-FFF2-40B4-BE49-F238E27FC236}">
                <a16:creationId xmlns:a16="http://schemas.microsoft.com/office/drawing/2014/main" id="{03B17C71-D6E5-4D18-9713-2B6438F180BE}"/>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2" name="Google Shape;158;gd544ca2c39_0_112">
            <a:extLst>
              <a:ext uri="{FF2B5EF4-FFF2-40B4-BE49-F238E27FC236}">
                <a16:creationId xmlns:a16="http://schemas.microsoft.com/office/drawing/2014/main" id="{271E8F93-48BE-4DAC-B8B4-354BDCF2CD8B}"/>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3" name="Google Shape;159;gd544ca2c39_0_112">
            <a:extLst>
              <a:ext uri="{FF2B5EF4-FFF2-40B4-BE49-F238E27FC236}">
                <a16:creationId xmlns:a16="http://schemas.microsoft.com/office/drawing/2014/main" id="{1D2E1409-0AD5-46B4-8998-5EB9DE0DF8CF}"/>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4" name="Google Shape;160;gd544ca2c39_0_112">
            <a:extLst>
              <a:ext uri="{FF2B5EF4-FFF2-40B4-BE49-F238E27FC236}">
                <a16:creationId xmlns:a16="http://schemas.microsoft.com/office/drawing/2014/main" id="{528A426E-4BA4-439F-B4D1-5C6D160C6EE5}"/>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5" name="Google Shape;161;gd544ca2c39_0_112">
            <a:extLst>
              <a:ext uri="{FF2B5EF4-FFF2-40B4-BE49-F238E27FC236}">
                <a16:creationId xmlns:a16="http://schemas.microsoft.com/office/drawing/2014/main" id="{EBC60922-6013-4AB9-AFC1-5A17CF390030}"/>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6" name="Google Shape;164;gd544ca2c39_0_112">
            <a:extLst>
              <a:ext uri="{FF2B5EF4-FFF2-40B4-BE49-F238E27FC236}">
                <a16:creationId xmlns:a16="http://schemas.microsoft.com/office/drawing/2014/main" id="{4F88DBD7-814F-4998-9DFE-0614FADFC03D}"/>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7" name="Google Shape;165;gd544ca2c39_0_112">
            <a:extLst>
              <a:ext uri="{FF2B5EF4-FFF2-40B4-BE49-F238E27FC236}">
                <a16:creationId xmlns:a16="http://schemas.microsoft.com/office/drawing/2014/main" id="{29EB1515-66E7-4848-9053-109EE454B9F0}"/>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8" name="Google Shape;166;gd544ca2c39_0_112">
            <a:extLst>
              <a:ext uri="{FF2B5EF4-FFF2-40B4-BE49-F238E27FC236}">
                <a16:creationId xmlns:a16="http://schemas.microsoft.com/office/drawing/2014/main" id="{9E04B26C-D265-494A-AA72-B4F123898A6D}"/>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9" name="Google Shape;167;gd544ca2c39_0_112">
            <a:extLst>
              <a:ext uri="{FF2B5EF4-FFF2-40B4-BE49-F238E27FC236}">
                <a16:creationId xmlns:a16="http://schemas.microsoft.com/office/drawing/2014/main" id="{150F22AF-517E-4187-91C3-12156B9D20F4}"/>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0" name="Google Shape;170;gd544ca2c39_0_112">
            <a:extLst>
              <a:ext uri="{FF2B5EF4-FFF2-40B4-BE49-F238E27FC236}">
                <a16:creationId xmlns:a16="http://schemas.microsoft.com/office/drawing/2014/main" id="{59966ACA-58D6-48B4-8AD3-96B4AE794F99}"/>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1" name="Google Shape;171;gd544ca2c39_0_112">
            <a:extLst>
              <a:ext uri="{FF2B5EF4-FFF2-40B4-BE49-F238E27FC236}">
                <a16:creationId xmlns:a16="http://schemas.microsoft.com/office/drawing/2014/main" id="{642A58E7-F52C-4718-9962-EB67013AEC6B}"/>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2" name="Google Shape;172;gd544ca2c39_0_112">
            <a:extLst>
              <a:ext uri="{FF2B5EF4-FFF2-40B4-BE49-F238E27FC236}">
                <a16:creationId xmlns:a16="http://schemas.microsoft.com/office/drawing/2014/main" id="{B319EEA6-E232-440E-B5A6-554FA44E1FD6}"/>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3" name="Google Shape;173;gd544ca2c39_0_112">
            <a:extLst>
              <a:ext uri="{FF2B5EF4-FFF2-40B4-BE49-F238E27FC236}">
                <a16:creationId xmlns:a16="http://schemas.microsoft.com/office/drawing/2014/main" id="{C912A56D-F50A-4EF2-A260-645561D8774D}"/>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4" name="Google Shape;106;gd544ca2c39_0_112">
            <a:extLst>
              <a:ext uri="{FF2B5EF4-FFF2-40B4-BE49-F238E27FC236}">
                <a16:creationId xmlns:a16="http://schemas.microsoft.com/office/drawing/2014/main" id="{22E4EE99-EF20-420E-B60C-FFAB69774343}"/>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5" name="Google Shape;111;gd544ca2c39_0_112">
            <a:extLst>
              <a:ext uri="{FF2B5EF4-FFF2-40B4-BE49-F238E27FC236}">
                <a16:creationId xmlns:a16="http://schemas.microsoft.com/office/drawing/2014/main" id="{C9C07D11-46A4-4748-9247-ECBA96AA77AD}"/>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6" name="Google Shape;121;gd544ca2c39_0_112">
            <a:extLst>
              <a:ext uri="{FF2B5EF4-FFF2-40B4-BE49-F238E27FC236}">
                <a16:creationId xmlns:a16="http://schemas.microsoft.com/office/drawing/2014/main" id="{E1E46D35-53B7-4F1A-83A7-90F5FB61414E}"/>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7" name="Google Shape;126;gd544ca2c39_0_112">
            <a:extLst>
              <a:ext uri="{FF2B5EF4-FFF2-40B4-BE49-F238E27FC236}">
                <a16:creationId xmlns:a16="http://schemas.microsoft.com/office/drawing/2014/main" id="{52D6323F-AB1E-4793-921F-5EFEAACD0CBA}"/>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8" name="Google Shape;127;gd544ca2c39_0_112">
            <a:extLst>
              <a:ext uri="{FF2B5EF4-FFF2-40B4-BE49-F238E27FC236}">
                <a16:creationId xmlns:a16="http://schemas.microsoft.com/office/drawing/2014/main" id="{9DEA1089-5385-4F0B-9950-64529B89ECE5}"/>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9" name="Google Shape;132;gd544ca2c39_0_112">
            <a:extLst>
              <a:ext uri="{FF2B5EF4-FFF2-40B4-BE49-F238E27FC236}">
                <a16:creationId xmlns:a16="http://schemas.microsoft.com/office/drawing/2014/main" id="{BADB745D-2C51-4893-9CF9-AB287D745115}"/>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0" name="Google Shape;133;gd544ca2c39_0_112">
            <a:extLst>
              <a:ext uri="{FF2B5EF4-FFF2-40B4-BE49-F238E27FC236}">
                <a16:creationId xmlns:a16="http://schemas.microsoft.com/office/drawing/2014/main" id="{770649A6-9265-4F72-BE8A-2B9B0BDB67CD}"/>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1" name="Google Shape;138;gd544ca2c39_0_112">
            <a:extLst>
              <a:ext uri="{FF2B5EF4-FFF2-40B4-BE49-F238E27FC236}">
                <a16:creationId xmlns:a16="http://schemas.microsoft.com/office/drawing/2014/main" id="{97197567-0094-456E-82F2-122DFB525BFB}"/>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2" name="Google Shape;139;gd544ca2c39_0_112">
            <a:extLst>
              <a:ext uri="{FF2B5EF4-FFF2-40B4-BE49-F238E27FC236}">
                <a16:creationId xmlns:a16="http://schemas.microsoft.com/office/drawing/2014/main" id="{82DBB751-FA6F-486F-AFF5-08863A7F7149}"/>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3" name="Google Shape;144;gd544ca2c39_0_112">
            <a:extLst>
              <a:ext uri="{FF2B5EF4-FFF2-40B4-BE49-F238E27FC236}">
                <a16:creationId xmlns:a16="http://schemas.microsoft.com/office/drawing/2014/main" id="{9F794128-5F41-4B58-BE85-C0F5C537B868}"/>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4" name="Google Shape;145;gd544ca2c39_0_112">
            <a:extLst>
              <a:ext uri="{FF2B5EF4-FFF2-40B4-BE49-F238E27FC236}">
                <a16:creationId xmlns:a16="http://schemas.microsoft.com/office/drawing/2014/main" id="{455F87C6-CC82-473C-8298-57EAB92BD091}"/>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5" name="Google Shape;150;gd544ca2c39_0_112">
            <a:extLst>
              <a:ext uri="{FF2B5EF4-FFF2-40B4-BE49-F238E27FC236}">
                <a16:creationId xmlns:a16="http://schemas.microsoft.com/office/drawing/2014/main" id="{EED0091D-223E-4297-8329-154BCD64F58C}"/>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6" name="Google Shape;151;gd544ca2c39_0_112">
            <a:extLst>
              <a:ext uri="{FF2B5EF4-FFF2-40B4-BE49-F238E27FC236}">
                <a16:creationId xmlns:a16="http://schemas.microsoft.com/office/drawing/2014/main" id="{79659877-9310-441E-B773-1D3AACE8E696}"/>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7" name="Google Shape;156;gd544ca2c39_0_112">
            <a:extLst>
              <a:ext uri="{FF2B5EF4-FFF2-40B4-BE49-F238E27FC236}">
                <a16:creationId xmlns:a16="http://schemas.microsoft.com/office/drawing/2014/main" id="{97B54BD2-6088-4940-8E15-55BB645D7D15}"/>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8" name="Google Shape;157;gd544ca2c39_0_112">
            <a:extLst>
              <a:ext uri="{FF2B5EF4-FFF2-40B4-BE49-F238E27FC236}">
                <a16:creationId xmlns:a16="http://schemas.microsoft.com/office/drawing/2014/main" id="{24C1A23C-3CFE-4AC0-A271-62C3B80562DF}"/>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9" name="Google Shape;162;gd544ca2c39_0_112">
            <a:extLst>
              <a:ext uri="{FF2B5EF4-FFF2-40B4-BE49-F238E27FC236}">
                <a16:creationId xmlns:a16="http://schemas.microsoft.com/office/drawing/2014/main" id="{63E7492A-3CB4-45A5-8AA2-02223A26EE82}"/>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0" name="Google Shape;163;gd544ca2c39_0_112">
            <a:extLst>
              <a:ext uri="{FF2B5EF4-FFF2-40B4-BE49-F238E27FC236}">
                <a16:creationId xmlns:a16="http://schemas.microsoft.com/office/drawing/2014/main" id="{9660A211-0AAB-4EB6-86E4-98B79E10DCEE}"/>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1" name="Google Shape;168;gd544ca2c39_0_112">
            <a:extLst>
              <a:ext uri="{FF2B5EF4-FFF2-40B4-BE49-F238E27FC236}">
                <a16:creationId xmlns:a16="http://schemas.microsoft.com/office/drawing/2014/main" id="{CAF8D9D4-5964-4DE8-A680-6056BB65E93F}"/>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2" name="Google Shape;169;gd544ca2c39_0_112">
            <a:extLst>
              <a:ext uri="{FF2B5EF4-FFF2-40B4-BE49-F238E27FC236}">
                <a16:creationId xmlns:a16="http://schemas.microsoft.com/office/drawing/2014/main" id="{A474586C-8788-46C6-B076-7C14D255C5E7}"/>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3" name="Google Shape;174;gd544ca2c39_0_112">
            <a:extLst>
              <a:ext uri="{FF2B5EF4-FFF2-40B4-BE49-F238E27FC236}">
                <a16:creationId xmlns:a16="http://schemas.microsoft.com/office/drawing/2014/main" id="{608FD8AA-D11E-4E00-8652-2BD4D5C18CE9}"/>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4" name="Google Shape;105;gd544ca2c39_0_112">
            <a:extLst>
              <a:ext uri="{FF2B5EF4-FFF2-40B4-BE49-F238E27FC236}">
                <a16:creationId xmlns:a16="http://schemas.microsoft.com/office/drawing/2014/main" id="{6F47A2BC-BE51-49B2-9DED-4A5613353FC0}"/>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5" name="Google Shape;112;gd544ca2c39_0_112">
            <a:extLst>
              <a:ext uri="{FF2B5EF4-FFF2-40B4-BE49-F238E27FC236}">
                <a16:creationId xmlns:a16="http://schemas.microsoft.com/office/drawing/2014/main" id="{FB7EADC0-A1F6-4BE4-862E-86E03E84F5C9}"/>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6" name="Google Shape;113;gd544ca2c39_0_112">
            <a:extLst>
              <a:ext uri="{FF2B5EF4-FFF2-40B4-BE49-F238E27FC236}">
                <a16:creationId xmlns:a16="http://schemas.microsoft.com/office/drawing/2014/main" id="{B6B6820E-F38B-44DA-9663-CF7248AEC997}"/>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7" name="Google Shape;114;gd544ca2c39_0_112">
            <a:extLst>
              <a:ext uri="{FF2B5EF4-FFF2-40B4-BE49-F238E27FC236}">
                <a16:creationId xmlns:a16="http://schemas.microsoft.com/office/drawing/2014/main" id="{9C9F3D89-EFF8-4EC3-8C4A-22F290A0D763}"/>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8" name="Google Shape;115;gd544ca2c39_0_112">
            <a:extLst>
              <a:ext uri="{FF2B5EF4-FFF2-40B4-BE49-F238E27FC236}">
                <a16:creationId xmlns:a16="http://schemas.microsoft.com/office/drawing/2014/main" id="{98FAC0CF-7C7C-4F92-AEED-6E36799B6EB2}"/>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9" name="Google Shape;116;gd544ca2c39_0_112">
            <a:extLst>
              <a:ext uri="{FF2B5EF4-FFF2-40B4-BE49-F238E27FC236}">
                <a16:creationId xmlns:a16="http://schemas.microsoft.com/office/drawing/2014/main" id="{44CB05C0-4859-43A3-A306-BA9CA08EDCF7}"/>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0" name="Google Shape;117;gd544ca2c39_0_112">
            <a:extLst>
              <a:ext uri="{FF2B5EF4-FFF2-40B4-BE49-F238E27FC236}">
                <a16:creationId xmlns:a16="http://schemas.microsoft.com/office/drawing/2014/main" id="{150A2935-62A3-48BB-9F7C-625151C40AB1}"/>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1" name="Google Shape;118;gd544ca2c39_0_112">
            <a:extLst>
              <a:ext uri="{FF2B5EF4-FFF2-40B4-BE49-F238E27FC236}">
                <a16:creationId xmlns:a16="http://schemas.microsoft.com/office/drawing/2014/main" id="{1E8916B3-AFE0-4098-970D-6FFD76B18FBA}"/>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2" name="Google Shape;119;gd544ca2c39_0_112">
            <a:extLst>
              <a:ext uri="{FF2B5EF4-FFF2-40B4-BE49-F238E27FC236}">
                <a16:creationId xmlns:a16="http://schemas.microsoft.com/office/drawing/2014/main" id="{B07D3967-71A2-4332-8A16-5C5B1DA485B4}"/>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3" name="Google Shape;120;gd544ca2c39_0_112">
            <a:extLst>
              <a:ext uri="{FF2B5EF4-FFF2-40B4-BE49-F238E27FC236}">
                <a16:creationId xmlns:a16="http://schemas.microsoft.com/office/drawing/2014/main" id="{35BE4FD2-25EE-4A07-887A-4B4D9F66C234}"/>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257454970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Slide 2">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0C0D9E25-0CB1-5150-2942-74A91F1AA229}"/>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7" name="Segnaposto contenuto 6">
            <a:extLst>
              <a:ext uri="{FF2B5EF4-FFF2-40B4-BE49-F238E27FC236}">
                <a16:creationId xmlns:a16="http://schemas.microsoft.com/office/drawing/2014/main" id="{D50C4414-FEAF-AF22-AF4C-5BABE34EA7CD}"/>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chemeClr val="bg1"/>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11" name="Segnaposto contenuto 10">
            <a:extLst>
              <a:ext uri="{FF2B5EF4-FFF2-40B4-BE49-F238E27FC236}">
                <a16:creationId xmlns:a16="http://schemas.microsoft.com/office/drawing/2014/main" id="{4F6066A1-25DD-FA72-C1A0-A40FF4178D9B}"/>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chemeClr val="bg1"/>
                </a:solidFill>
                <a:latin typeface="Helvetica Neue" panose="02000403000000020004" pitchFamily="2"/>
              </a:defRPr>
            </a:lvl1pPr>
          </a:lstStyle>
          <a:p>
            <a:pPr lvl="0"/>
            <a:r>
              <a:rPr lang="it-IT"/>
              <a:t>Fare clic per modificare gli stili del testo dello schema</a:t>
            </a:r>
          </a:p>
        </p:txBody>
      </p:sp>
      <p:sp>
        <p:nvSpPr>
          <p:cNvPr id="2" name="CasellaDiTesto 1">
            <a:extLst>
              <a:ext uri="{FF2B5EF4-FFF2-40B4-BE49-F238E27FC236}">
                <a16:creationId xmlns:a16="http://schemas.microsoft.com/office/drawing/2014/main" id="{F31D2A06-2FD7-D987-EB56-668CF4B8D114}"/>
              </a:ext>
            </a:extLst>
          </p:cNvPr>
          <p:cNvSpPr txBox="1"/>
          <p:nvPr userDrawn="1"/>
        </p:nvSpPr>
        <p:spPr>
          <a:xfrm>
            <a:off x="1426045" y="1445659"/>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Gen</a:t>
            </a:r>
            <a:endParaRPr lang="it-IT" b="1">
              <a:solidFill>
                <a:schemeClr val="bg1"/>
              </a:solidFill>
              <a:latin typeface="Helvetica Neue" panose="02000403000000020004" pitchFamily="2"/>
            </a:endParaRPr>
          </a:p>
        </p:txBody>
      </p:sp>
      <p:sp>
        <p:nvSpPr>
          <p:cNvPr id="5" name="CasellaDiTesto 4">
            <a:extLst>
              <a:ext uri="{FF2B5EF4-FFF2-40B4-BE49-F238E27FC236}">
                <a16:creationId xmlns:a16="http://schemas.microsoft.com/office/drawing/2014/main" id="{224E4A46-A4FE-9E8C-00FE-868B6BE42C2E}"/>
              </a:ext>
            </a:extLst>
          </p:cNvPr>
          <p:cNvSpPr txBox="1"/>
          <p:nvPr userDrawn="1"/>
        </p:nvSpPr>
        <p:spPr>
          <a:xfrm>
            <a:off x="2280806" y="1445659"/>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Feb</a:t>
            </a:r>
            <a:endParaRPr lang="it-IT" b="1">
              <a:solidFill>
                <a:schemeClr val="bg1"/>
              </a:solidFill>
              <a:latin typeface="Helvetica Neue" panose="02000403000000020004" pitchFamily="2"/>
            </a:endParaRPr>
          </a:p>
        </p:txBody>
      </p:sp>
      <p:sp>
        <p:nvSpPr>
          <p:cNvPr id="8" name="CasellaDiTesto 7">
            <a:extLst>
              <a:ext uri="{FF2B5EF4-FFF2-40B4-BE49-F238E27FC236}">
                <a16:creationId xmlns:a16="http://schemas.microsoft.com/office/drawing/2014/main" id="{2E453708-D3DD-E70D-A657-43115FEB0A9D}"/>
              </a:ext>
            </a:extLst>
          </p:cNvPr>
          <p:cNvSpPr txBox="1"/>
          <p:nvPr userDrawn="1"/>
        </p:nvSpPr>
        <p:spPr>
          <a:xfrm>
            <a:off x="3135567"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Mar</a:t>
            </a:r>
          </a:p>
        </p:txBody>
      </p:sp>
      <p:sp>
        <p:nvSpPr>
          <p:cNvPr id="9" name="CasellaDiTesto 8">
            <a:extLst>
              <a:ext uri="{FF2B5EF4-FFF2-40B4-BE49-F238E27FC236}">
                <a16:creationId xmlns:a16="http://schemas.microsoft.com/office/drawing/2014/main" id="{AA3F5A4A-C87C-CE76-D161-5AC72C216308}"/>
              </a:ext>
            </a:extLst>
          </p:cNvPr>
          <p:cNvSpPr txBox="1"/>
          <p:nvPr userDrawn="1"/>
        </p:nvSpPr>
        <p:spPr>
          <a:xfrm>
            <a:off x="3990328" y="1445659"/>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Apr</a:t>
            </a:r>
            <a:endParaRPr lang="it-IT" b="1">
              <a:solidFill>
                <a:schemeClr val="bg1"/>
              </a:solidFill>
              <a:latin typeface="Helvetica Neue" panose="02000403000000020004" pitchFamily="2"/>
            </a:endParaRPr>
          </a:p>
        </p:txBody>
      </p:sp>
      <p:sp>
        <p:nvSpPr>
          <p:cNvPr id="24" name="CasellaDiTesto 23">
            <a:extLst>
              <a:ext uri="{FF2B5EF4-FFF2-40B4-BE49-F238E27FC236}">
                <a16:creationId xmlns:a16="http://schemas.microsoft.com/office/drawing/2014/main" id="{DCB1F2F6-CF13-5BD4-A391-CCFCAC1D4741}"/>
              </a:ext>
            </a:extLst>
          </p:cNvPr>
          <p:cNvSpPr txBox="1"/>
          <p:nvPr userDrawn="1"/>
        </p:nvSpPr>
        <p:spPr>
          <a:xfrm>
            <a:off x="4845089" y="1445659"/>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Mag</a:t>
            </a:r>
            <a:endParaRPr lang="it-IT" b="1">
              <a:solidFill>
                <a:schemeClr val="bg1"/>
              </a:solidFill>
              <a:latin typeface="Helvetica Neue" panose="02000403000000020004" pitchFamily="2"/>
            </a:endParaRPr>
          </a:p>
        </p:txBody>
      </p:sp>
      <p:sp>
        <p:nvSpPr>
          <p:cNvPr id="25" name="CasellaDiTesto 24">
            <a:extLst>
              <a:ext uri="{FF2B5EF4-FFF2-40B4-BE49-F238E27FC236}">
                <a16:creationId xmlns:a16="http://schemas.microsoft.com/office/drawing/2014/main" id="{5C861FE9-C6D4-42DD-A2FA-464BDADE8BA3}"/>
              </a:ext>
            </a:extLst>
          </p:cNvPr>
          <p:cNvSpPr txBox="1"/>
          <p:nvPr userDrawn="1"/>
        </p:nvSpPr>
        <p:spPr>
          <a:xfrm>
            <a:off x="5699850" y="1445659"/>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Giu</a:t>
            </a:r>
            <a:endParaRPr lang="it-IT" b="1">
              <a:solidFill>
                <a:schemeClr val="bg1"/>
              </a:solidFill>
              <a:latin typeface="Helvetica Neue" panose="02000403000000020004" pitchFamily="2"/>
            </a:endParaRPr>
          </a:p>
        </p:txBody>
      </p:sp>
      <p:sp>
        <p:nvSpPr>
          <p:cNvPr id="26" name="CasellaDiTesto 25">
            <a:extLst>
              <a:ext uri="{FF2B5EF4-FFF2-40B4-BE49-F238E27FC236}">
                <a16:creationId xmlns:a16="http://schemas.microsoft.com/office/drawing/2014/main" id="{6239C944-7D99-1808-B3DD-710F4EC2D658}"/>
              </a:ext>
            </a:extLst>
          </p:cNvPr>
          <p:cNvSpPr txBox="1"/>
          <p:nvPr userDrawn="1"/>
        </p:nvSpPr>
        <p:spPr>
          <a:xfrm>
            <a:off x="6554611"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Lug</a:t>
            </a:r>
          </a:p>
        </p:txBody>
      </p:sp>
      <p:sp>
        <p:nvSpPr>
          <p:cNvPr id="27" name="CasellaDiTesto 26">
            <a:extLst>
              <a:ext uri="{FF2B5EF4-FFF2-40B4-BE49-F238E27FC236}">
                <a16:creationId xmlns:a16="http://schemas.microsoft.com/office/drawing/2014/main" id="{AE013B6B-348E-137B-59CF-4498DFC8C851}"/>
              </a:ext>
            </a:extLst>
          </p:cNvPr>
          <p:cNvSpPr txBox="1"/>
          <p:nvPr userDrawn="1"/>
        </p:nvSpPr>
        <p:spPr>
          <a:xfrm>
            <a:off x="7409372"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Ago</a:t>
            </a:r>
          </a:p>
        </p:txBody>
      </p:sp>
      <p:sp>
        <p:nvSpPr>
          <p:cNvPr id="28" name="CasellaDiTesto 27">
            <a:extLst>
              <a:ext uri="{FF2B5EF4-FFF2-40B4-BE49-F238E27FC236}">
                <a16:creationId xmlns:a16="http://schemas.microsoft.com/office/drawing/2014/main" id="{31A3FED3-7544-066E-8947-A04761808E34}"/>
              </a:ext>
            </a:extLst>
          </p:cNvPr>
          <p:cNvSpPr txBox="1"/>
          <p:nvPr userDrawn="1"/>
        </p:nvSpPr>
        <p:spPr>
          <a:xfrm>
            <a:off x="8264133"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Set</a:t>
            </a:r>
          </a:p>
        </p:txBody>
      </p:sp>
      <p:sp>
        <p:nvSpPr>
          <p:cNvPr id="29" name="CasellaDiTesto 28">
            <a:extLst>
              <a:ext uri="{FF2B5EF4-FFF2-40B4-BE49-F238E27FC236}">
                <a16:creationId xmlns:a16="http://schemas.microsoft.com/office/drawing/2014/main" id="{BA2F58C0-2A17-1D6F-A93F-61BBC6EA4346}"/>
              </a:ext>
            </a:extLst>
          </p:cNvPr>
          <p:cNvSpPr txBox="1"/>
          <p:nvPr userDrawn="1"/>
        </p:nvSpPr>
        <p:spPr>
          <a:xfrm>
            <a:off x="9118894"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Ott</a:t>
            </a:r>
          </a:p>
        </p:txBody>
      </p:sp>
      <p:sp>
        <p:nvSpPr>
          <p:cNvPr id="30" name="CasellaDiTesto 29">
            <a:extLst>
              <a:ext uri="{FF2B5EF4-FFF2-40B4-BE49-F238E27FC236}">
                <a16:creationId xmlns:a16="http://schemas.microsoft.com/office/drawing/2014/main" id="{8ACF5954-5F5E-D415-5244-74DB89BC647A}"/>
              </a:ext>
            </a:extLst>
          </p:cNvPr>
          <p:cNvSpPr txBox="1"/>
          <p:nvPr userDrawn="1"/>
        </p:nvSpPr>
        <p:spPr>
          <a:xfrm>
            <a:off x="9973655" y="1443826"/>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Nov</a:t>
            </a:r>
            <a:endParaRPr lang="it-IT" b="1">
              <a:solidFill>
                <a:schemeClr val="bg1"/>
              </a:solidFill>
              <a:latin typeface="Helvetica Neue" panose="02000403000000020004" pitchFamily="2"/>
            </a:endParaRPr>
          </a:p>
        </p:txBody>
      </p:sp>
      <p:sp>
        <p:nvSpPr>
          <p:cNvPr id="31" name="CasellaDiTesto 30">
            <a:extLst>
              <a:ext uri="{FF2B5EF4-FFF2-40B4-BE49-F238E27FC236}">
                <a16:creationId xmlns:a16="http://schemas.microsoft.com/office/drawing/2014/main" id="{52E12BEB-DD9A-8A77-F81A-E4F13C321DE2}"/>
              </a:ext>
            </a:extLst>
          </p:cNvPr>
          <p:cNvSpPr txBox="1"/>
          <p:nvPr userDrawn="1"/>
        </p:nvSpPr>
        <p:spPr>
          <a:xfrm>
            <a:off x="10828420" y="1443826"/>
            <a:ext cx="653590" cy="338554"/>
          </a:xfrm>
          <a:prstGeom prst="rect">
            <a:avLst/>
          </a:prstGeom>
          <a:noFill/>
        </p:spPr>
        <p:txBody>
          <a:bodyPr wrap="square" rtlCol="0">
            <a:spAutoFit/>
          </a:bodyPr>
          <a:lstStyle/>
          <a:p>
            <a:pPr marL="0" indent="0" algn="ctr">
              <a:buNone/>
            </a:pPr>
            <a:r>
              <a:rPr lang="it-IT" b="1" err="1">
                <a:solidFill>
                  <a:schemeClr val="bg1"/>
                </a:solidFill>
                <a:latin typeface="Helvetica Neue" panose="02000403000000020004" pitchFamily="2"/>
              </a:rPr>
              <a:t>Dic</a:t>
            </a:r>
            <a:endParaRPr lang="it-IT" b="1">
              <a:solidFill>
                <a:schemeClr val="bg1"/>
              </a:solidFill>
              <a:latin typeface="Helvetica Neue" panose="02000403000000020004" pitchFamily="2"/>
            </a:endParaRPr>
          </a:p>
        </p:txBody>
      </p:sp>
      <p:sp>
        <p:nvSpPr>
          <p:cNvPr id="68" name="Rettangolo 67">
            <a:extLst>
              <a:ext uri="{FF2B5EF4-FFF2-40B4-BE49-F238E27FC236}">
                <a16:creationId xmlns:a16="http://schemas.microsoft.com/office/drawing/2014/main" id="{8F55B0B0-C213-C479-65DE-239AA43F6555}"/>
              </a:ext>
            </a:extLst>
          </p:cNvPr>
          <p:cNvSpPr/>
          <p:nvPr userDrawn="1"/>
        </p:nvSpPr>
        <p:spPr>
          <a:xfrm>
            <a:off x="1756275" y="2079087"/>
            <a:ext cx="2568377" cy="403671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it-IT" sz="1200" b="1">
              <a:solidFill>
                <a:srgbClr val="092869"/>
              </a:solidFill>
              <a:latin typeface="Helvetica Neue" panose="02000403000000020004" pitchFamily="2"/>
            </a:endParaRPr>
          </a:p>
        </p:txBody>
      </p:sp>
      <p:cxnSp>
        <p:nvCxnSpPr>
          <p:cNvPr id="10" name="Connettore diritto 9">
            <a:extLst>
              <a:ext uri="{FF2B5EF4-FFF2-40B4-BE49-F238E27FC236}">
                <a16:creationId xmlns:a16="http://schemas.microsoft.com/office/drawing/2014/main" id="{8879F6AA-C046-627B-C2E6-0CA478BD22E1}"/>
              </a:ext>
            </a:extLst>
          </p:cNvPr>
          <p:cNvCxnSpPr>
            <a:cxnSpLocks/>
          </p:cNvCxnSpPr>
          <p:nvPr userDrawn="1"/>
        </p:nvCxnSpPr>
        <p:spPr>
          <a:xfrm>
            <a:off x="175266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F641AF8D-D3AD-6B6E-F5E1-CF9DC4F72084}"/>
              </a:ext>
            </a:extLst>
          </p:cNvPr>
          <p:cNvCxnSpPr>
            <a:cxnSpLocks/>
          </p:cNvCxnSpPr>
          <p:nvPr userDrawn="1"/>
        </p:nvCxnSpPr>
        <p:spPr>
          <a:xfrm>
            <a:off x="260758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A377D3B2-264C-3D04-B3BA-893FBE94E47C}"/>
              </a:ext>
            </a:extLst>
          </p:cNvPr>
          <p:cNvCxnSpPr>
            <a:cxnSpLocks/>
          </p:cNvCxnSpPr>
          <p:nvPr userDrawn="1"/>
        </p:nvCxnSpPr>
        <p:spPr>
          <a:xfrm>
            <a:off x="602728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6FDCDF28-B91C-9953-1E13-C599E503E35B}"/>
              </a:ext>
            </a:extLst>
          </p:cNvPr>
          <p:cNvCxnSpPr>
            <a:cxnSpLocks/>
          </p:cNvCxnSpPr>
          <p:nvPr userDrawn="1"/>
        </p:nvCxnSpPr>
        <p:spPr>
          <a:xfrm>
            <a:off x="7737133"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85D70256-B876-7F13-9BE7-7B91A147F8F6}"/>
              </a:ext>
            </a:extLst>
          </p:cNvPr>
          <p:cNvCxnSpPr>
            <a:cxnSpLocks/>
          </p:cNvCxnSpPr>
          <p:nvPr userDrawn="1"/>
        </p:nvCxnSpPr>
        <p:spPr>
          <a:xfrm>
            <a:off x="10301905"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3D2A4E10-78CA-4BBD-3F95-3E4342606BDB}"/>
              </a:ext>
            </a:extLst>
          </p:cNvPr>
          <p:cNvCxnSpPr>
            <a:cxnSpLocks/>
          </p:cNvCxnSpPr>
          <p:nvPr userDrawn="1"/>
        </p:nvCxnSpPr>
        <p:spPr>
          <a:xfrm>
            <a:off x="3462513"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D7060FFC-09B3-EE48-BCFD-495EF162107C}"/>
              </a:ext>
            </a:extLst>
          </p:cNvPr>
          <p:cNvCxnSpPr>
            <a:cxnSpLocks/>
          </p:cNvCxnSpPr>
          <p:nvPr userDrawn="1"/>
        </p:nvCxnSpPr>
        <p:spPr>
          <a:xfrm>
            <a:off x="4317437"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C06215A1-84B9-5EAB-D309-1FB24BEDDCA1}"/>
              </a:ext>
            </a:extLst>
          </p:cNvPr>
          <p:cNvCxnSpPr>
            <a:cxnSpLocks/>
          </p:cNvCxnSpPr>
          <p:nvPr userDrawn="1"/>
        </p:nvCxnSpPr>
        <p:spPr>
          <a:xfrm>
            <a:off x="5172361"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B0782082-8EE8-CB4E-8948-3CDF0B7B99DD}"/>
              </a:ext>
            </a:extLst>
          </p:cNvPr>
          <p:cNvCxnSpPr>
            <a:cxnSpLocks/>
          </p:cNvCxnSpPr>
          <p:nvPr userDrawn="1"/>
        </p:nvCxnSpPr>
        <p:spPr>
          <a:xfrm>
            <a:off x="688220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35B62776-07B6-3FDE-B256-70960D63F9F7}"/>
              </a:ext>
            </a:extLst>
          </p:cNvPr>
          <p:cNvCxnSpPr>
            <a:cxnSpLocks/>
          </p:cNvCxnSpPr>
          <p:nvPr userDrawn="1"/>
        </p:nvCxnSpPr>
        <p:spPr>
          <a:xfrm>
            <a:off x="8592057"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EF3E59F2-133D-79BC-858E-4096A5298775}"/>
              </a:ext>
            </a:extLst>
          </p:cNvPr>
          <p:cNvCxnSpPr>
            <a:cxnSpLocks/>
          </p:cNvCxnSpPr>
          <p:nvPr userDrawn="1"/>
        </p:nvCxnSpPr>
        <p:spPr>
          <a:xfrm>
            <a:off x="9446981"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FB2F392F-A4D8-6689-EA2E-5EE3BF43A5FD}"/>
              </a:ext>
            </a:extLst>
          </p:cNvPr>
          <p:cNvCxnSpPr>
            <a:cxnSpLocks/>
          </p:cNvCxnSpPr>
          <p:nvPr userDrawn="1"/>
        </p:nvCxnSpPr>
        <p:spPr>
          <a:xfrm>
            <a:off x="11156829"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32A4188A-5DDA-ACD6-511C-DACBB31EA69A}"/>
              </a:ext>
            </a:extLst>
          </p:cNvPr>
          <p:cNvCxnSpPr>
            <a:cxnSpLocks/>
          </p:cNvCxnSpPr>
          <p:nvPr userDrawn="1"/>
        </p:nvCxnSpPr>
        <p:spPr>
          <a:xfrm>
            <a:off x="12011756" y="1797880"/>
            <a:ext cx="0" cy="4317924"/>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80F57C5E-9E7B-E88A-8289-F3DAE66EBC48}"/>
              </a:ext>
            </a:extLst>
          </p:cNvPr>
          <p:cNvCxnSpPr>
            <a:cxnSpLocks/>
          </p:cNvCxnSpPr>
          <p:nvPr userDrawn="1"/>
        </p:nvCxnSpPr>
        <p:spPr>
          <a:xfrm>
            <a:off x="196639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22DE5916-B1E8-DFD9-F79B-E97E36A281EC}"/>
              </a:ext>
            </a:extLst>
          </p:cNvPr>
          <p:cNvCxnSpPr>
            <a:cxnSpLocks/>
          </p:cNvCxnSpPr>
          <p:nvPr userDrawn="1"/>
        </p:nvCxnSpPr>
        <p:spPr>
          <a:xfrm>
            <a:off x="218012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Connettore diritto 33">
            <a:extLst>
              <a:ext uri="{FF2B5EF4-FFF2-40B4-BE49-F238E27FC236}">
                <a16:creationId xmlns:a16="http://schemas.microsoft.com/office/drawing/2014/main" id="{E6182838-7B38-A8A2-7BF4-80A82B60A187}"/>
              </a:ext>
            </a:extLst>
          </p:cNvPr>
          <p:cNvCxnSpPr>
            <a:cxnSpLocks/>
          </p:cNvCxnSpPr>
          <p:nvPr userDrawn="1"/>
        </p:nvCxnSpPr>
        <p:spPr>
          <a:xfrm>
            <a:off x="239385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5" name="Connettore diritto 34">
            <a:extLst>
              <a:ext uri="{FF2B5EF4-FFF2-40B4-BE49-F238E27FC236}">
                <a16:creationId xmlns:a16="http://schemas.microsoft.com/office/drawing/2014/main" id="{AB88753A-8C88-21E9-D271-8A6DA8C88E35}"/>
              </a:ext>
            </a:extLst>
          </p:cNvPr>
          <p:cNvCxnSpPr>
            <a:cxnSpLocks/>
          </p:cNvCxnSpPr>
          <p:nvPr userDrawn="1"/>
        </p:nvCxnSpPr>
        <p:spPr>
          <a:xfrm>
            <a:off x="282132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8AF224F0-6885-0083-6092-D5C4D5E3AA1A}"/>
              </a:ext>
            </a:extLst>
          </p:cNvPr>
          <p:cNvCxnSpPr>
            <a:cxnSpLocks/>
          </p:cNvCxnSpPr>
          <p:nvPr userDrawn="1"/>
        </p:nvCxnSpPr>
        <p:spPr>
          <a:xfrm>
            <a:off x="303505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id="{82FDD96C-AE52-786F-0E21-34CBEA36AE89}"/>
              </a:ext>
            </a:extLst>
          </p:cNvPr>
          <p:cNvCxnSpPr>
            <a:cxnSpLocks/>
          </p:cNvCxnSpPr>
          <p:nvPr userDrawn="1"/>
        </p:nvCxnSpPr>
        <p:spPr>
          <a:xfrm>
            <a:off x="324878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6A85DC06-9DEF-50F7-A2EE-1A821C20F184}"/>
              </a:ext>
            </a:extLst>
          </p:cNvPr>
          <p:cNvCxnSpPr>
            <a:cxnSpLocks/>
          </p:cNvCxnSpPr>
          <p:nvPr userDrawn="1"/>
        </p:nvCxnSpPr>
        <p:spPr>
          <a:xfrm>
            <a:off x="367624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7CE19A79-ACF0-4237-A4CD-3579AB93D680}"/>
              </a:ext>
            </a:extLst>
          </p:cNvPr>
          <p:cNvCxnSpPr>
            <a:cxnSpLocks/>
          </p:cNvCxnSpPr>
          <p:nvPr userDrawn="1"/>
        </p:nvCxnSpPr>
        <p:spPr>
          <a:xfrm>
            <a:off x="3889975"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808CFE72-4076-3250-3674-E81D7246C00F}"/>
              </a:ext>
            </a:extLst>
          </p:cNvPr>
          <p:cNvCxnSpPr>
            <a:cxnSpLocks/>
          </p:cNvCxnSpPr>
          <p:nvPr userDrawn="1"/>
        </p:nvCxnSpPr>
        <p:spPr>
          <a:xfrm>
            <a:off x="410370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00FC86E1-2F10-B306-D59B-B9514FBDFAB4}"/>
              </a:ext>
            </a:extLst>
          </p:cNvPr>
          <p:cNvCxnSpPr>
            <a:cxnSpLocks/>
          </p:cNvCxnSpPr>
          <p:nvPr userDrawn="1"/>
        </p:nvCxnSpPr>
        <p:spPr>
          <a:xfrm>
            <a:off x="453116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BF701328-00C3-AF5D-DCF0-E077413498F0}"/>
              </a:ext>
            </a:extLst>
          </p:cNvPr>
          <p:cNvCxnSpPr>
            <a:cxnSpLocks/>
          </p:cNvCxnSpPr>
          <p:nvPr userDrawn="1"/>
        </p:nvCxnSpPr>
        <p:spPr>
          <a:xfrm>
            <a:off x="4744899"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C37E1C71-56C7-3635-A8AD-B4059E4A4A25}"/>
              </a:ext>
            </a:extLst>
          </p:cNvPr>
          <p:cNvCxnSpPr>
            <a:cxnSpLocks/>
          </p:cNvCxnSpPr>
          <p:nvPr userDrawn="1"/>
        </p:nvCxnSpPr>
        <p:spPr>
          <a:xfrm>
            <a:off x="495863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4" name="Connettore diritto 43">
            <a:extLst>
              <a:ext uri="{FF2B5EF4-FFF2-40B4-BE49-F238E27FC236}">
                <a16:creationId xmlns:a16="http://schemas.microsoft.com/office/drawing/2014/main" id="{E7B30865-1962-1658-C90B-014C733083A2}"/>
              </a:ext>
            </a:extLst>
          </p:cNvPr>
          <p:cNvCxnSpPr>
            <a:cxnSpLocks/>
          </p:cNvCxnSpPr>
          <p:nvPr userDrawn="1"/>
        </p:nvCxnSpPr>
        <p:spPr>
          <a:xfrm>
            <a:off x="538609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6722791D-1199-F22D-9A7B-324ECAF48197}"/>
              </a:ext>
            </a:extLst>
          </p:cNvPr>
          <p:cNvCxnSpPr>
            <a:cxnSpLocks/>
          </p:cNvCxnSpPr>
          <p:nvPr userDrawn="1"/>
        </p:nvCxnSpPr>
        <p:spPr>
          <a:xfrm>
            <a:off x="5599823"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6" name="Connettore diritto 45">
            <a:extLst>
              <a:ext uri="{FF2B5EF4-FFF2-40B4-BE49-F238E27FC236}">
                <a16:creationId xmlns:a16="http://schemas.microsoft.com/office/drawing/2014/main" id="{3DCAE527-3B51-6FEB-FD24-41AB6F75E838}"/>
              </a:ext>
            </a:extLst>
          </p:cNvPr>
          <p:cNvCxnSpPr>
            <a:cxnSpLocks/>
          </p:cNvCxnSpPr>
          <p:nvPr userDrawn="1"/>
        </p:nvCxnSpPr>
        <p:spPr>
          <a:xfrm>
            <a:off x="581355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04DA24F6-6892-9F5F-5516-610C16B320B8}"/>
              </a:ext>
            </a:extLst>
          </p:cNvPr>
          <p:cNvCxnSpPr>
            <a:cxnSpLocks/>
          </p:cNvCxnSpPr>
          <p:nvPr userDrawn="1"/>
        </p:nvCxnSpPr>
        <p:spPr>
          <a:xfrm>
            <a:off x="624101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668079F3-E506-7B14-D005-E114A4788B21}"/>
              </a:ext>
            </a:extLst>
          </p:cNvPr>
          <p:cNvCxnSpPr>
            <a:cxnSpLocks/>
          </p:cNvCxnSpPr>
          <p:nvPr userDrawn="1"/>
        </p:nvCxnSpPr>
        <p:spPr>
          <a:xfrm>
            <a:off x="645474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52AE11F9-52C4-6A89-6A92-EC418F10F705}"/>
              </a:ext>
            </a:extLst>
          </p:cNvPr>
          <p:cNvCxnSpPr>
            <a:cxnSpLocks/>
          </p:cNvCxnSpPr>
          <p:nvPr userDrawn="1"/>
        </p:nvCxnSpPr>
        <p:spPr>
          <a:xfrm>
            <a:off x="666847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8C1348B7-D9B6-F54A-5AD2-80DC8C4B1644}"/>
              </a:ext>
            </a:extLst>
          </p:cNvPr>
          <p:cNvCxnSpPr>
            <a:cxnSpLocks/>
          </p:cNvCxnSpPr>
          <p:nvPr userDrawn="1"/>
        </p:nvCxnSpPr>
        <p:spPr>
          <a:xfrm>
            <a:off x="709594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59EA49F1-318D-DCD3-0CD7-BE0158E2C9AA}"/>
              </a:ext>
            </a:extLst>
          </p:cNvPr>
          <p:cNvCxnSpPr>
            <a:cxnSpLocks/>
          </p:cNvCxnSpPr>
          <p:nvPr userDrawn="1"/>
        </p:nvCxnSpPr>
        <p:spPr>
          <a:xfrm>
            <a:off x="730967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66BF5A66-887B-57ED-1AFD-50753A2CEA38}"/>
              </a:ext>
            </a:extLst>
          </p:cNvPr>
          <p:cNvCxnSpPr>
            <a:cxnSpLocks/>
          </p:cNvCxnSpPr>
          <p:nvPr userDrawn="1"/>
        </p:nvCxnSpPr>
        <p:spPr>
          <a:xfrm>
            <a:off x="752340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8905DB17-62D5-F592-0AEE-0D857DF24750}"/>
              </a:ext>
            </a:extLst>
          </p:cNvPr>
          <p:cNvCxnSpPr>
            <a:cxnSpLocks/>
          </p:cNvCxnSpPr>
          <p:nvPr userDrawn="1"/>
        </p:nvCxnSpPr>
        <p:spPr>
          <a:xfrm>
            <a:off x="795086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0FEB75A6-05F2-8075-74B1-8090374B59B8}"/>
              </a:ext>
            </a:extLst>
          </p:cNvPr>
          <p:cNvCxnSpPr>
            <a:cxnSpLocks/>
          </p:cNvCxnSpPr>
          <p:nvPr userDrawn="1"/>
        </p:nvCxnSpPr>
        <p:spPr>
          <a:xfrm>
            <a:off x="8164595"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D6E00E0-AF37-B7B5-0E85-FAE802BACEF4}"/>
              </a:ext>
            </a:extLst>
          </p:cNvPr>
          <p:cNvCxnSpPr>
            <a:cxnSpLocks/>
          </p:cNvCxnSpPr>
          <p:nvPr userDrawn="1"/>
        </p:nvCxnSpPr>
        <p:spPr>
          <a:xfrm>
            <a:off x="837832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6" name="Connettore diritto 55">
            <a:extLst>
              <a:ext uri="{FF2B5EF4-FFF2-40B4-BE49-F238E27FC236}">
                <a16:creationId xmlns:a16="http://schemas.microsoft.com/office/drawing/2014/main" id="{543084D6-71F3-64D6-231A-63A20BA29DA0}"/>
              </a:ext>
            </a:extLst>
          </p:cNvPr>
          <p:cNvCxnSpPr>
            <a:cxnSpLocks/>
          </p:cNvCxnSpPr>
          <p:nvPr userDrawn="1"/>
        </p:nvCxnSpPr>
        <p:spPr>
          <a:xfrm>
            <a:off x="880578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nettore diritto 56">
            <a:extLst>
              <a:ext uri="{FF2B5EF4-FFF2-40B4-BE49-F238E27FC236}">
                <a16:creationId xmlns:a16="http://schemas.microsoft.com/office/drawing/2014/main" id="{57F51AE5-025A-BB4F-02D4-EF0843EDB547}"/>
              </a:ext>
            </a:extLst>
          </p:cNvPr>
          <p:cNvCxnSpPr>
            <a:cxnSpLocks/>
          </p:cNvCxnSpPr>
          <p:nvPr userDrawn="1"/>
        </p:nvCxnSpPr>
        <p:spPr>
          <a:xfrm>
            <a:off x="9019519"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BF7BCEF2-5981-4E2B-7C39-BE15054B8ABE}"/>
              </a:ext>
            </a:extLst>
          </p:cNvPr>
          <p:cNvCxnSpPr>
            <a:cxnSpLocks/>
          </p:cNvCxnSpPr>
          <p:nvPr userDrawn="1"/>
        </p:nvCxnSpPr>
        <p:spPr>
          <a:xfrm>
            <a:off x="923325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9" name="Connettore diritto 58">
            <a:extLst>
              <a:ext uri="{FF2B5EF4-FFF2-40B4-BE49-F238E27FC236}">
                <a16:creationId xmlns:a16="http://schemas.microsoft.com/office/drawing/2014/main" id="{8D7F83D8-70C3-46B1-0FD9-61F42BF38E77}"/>
              </a:ext>
            </a:extLst>
          </p:cNvPr>
          <p:cNvCxnSpPr>
            <a:cxnSpLocks/>
          </p:cNvCxnSpPr>
          <p:nvPr userDrawn="1"/>
        </p:nvCxnSpPr>
        <p:spPr>
          <a:xfrm>
            <a:off x="966071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0" name="Connettore diritto 59">
            <a:extLst>
              <a:ext uri="{FF2B5EF4-FFF2-40B4-BE49-F238E27FC236}">
                <a16:creationId xmlns:a16="http://schemas.microsoft.com/office/drawing/2014/main" id="{7EC30CD2-2C4A-0F29-7978-8C6985C4542E}"/>
              </a:ext>
            </a:extLst>
          </p:cNvPr>
          <p:cNvCxnSpPr>
            <a:cxnSpLocks/>
          </p:cNvCxnSpPr>
          <p:nvPr userDrawn="1"/>
        </p:nvCxnSpPr>
        <p:spPr>
          <a:xfrm>
            <a:off x="9874443"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1" name="Connettore diritto 60">
            <a:extLst>
              <a:ext uri="{FF2B5EF4-FFF2-40B4-BE49-F238E27FC236}">
                <a16:creationId xmlns:a16="http://schemas.microsoft.com/office/drawing/2014/main" id="{6223F9DE-25A0-AFD2-B4EA-B1DEB6C85958}"/>
              </a:ext>
            </a:extLst>
          </p:cNvPr>
          <p:cNvCxnSpPr>
            <a:cxnSpLocks/>
          </p:cNvCxnSpPr>
          <p:nvPr userDrawn="1"/>
        </p:nvCxnSpPr>
        <p:spPr>
          <a:xfrm>
            <a:off x="10088174"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2" name="Connettore diritto 61">
            <a:extLst>
              <a:ext uri="{FF2B5EF4-FFF2-40B4-BE49-F238E27FC236}">
                <a16:creationId xmlns:a16="http://schemas.microsoft.com/office/drawing/2014/main" id="{32271281-9201-3D78-3219-D8D603331BDF}"/>
              </a:ext>
            </a:extLst>
          </p:cNvPr>
          <p:cNvCxnSpPr>
            <a:cxnSpLocks/>
          </p:cNvCxnSpPr>
          <p:nvPr userDrawn="1"/>
        </p:nvCxnSpPr>
        <p:spPr>
          <a:xfrm>
            <a:off x="10515636"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7FC0AC58-3AD9-00F0-7B19-5A768BBCAEDF}"/>
              </a:ext>
            </a:extLst>
          </p:cNvPr>
          <p:cNvCxnSpPr>
            <a:cxnSpLocks/>
          </p:cNvCxnSpPr>
          <p:nvPr userDrawn="1"/>
        </p:nvCxnSpPr>
        <p:spPr>
          <a:xfrm>
            <a:off x="10729367"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4" name="Connettore diritto 63">
            <a:extLst>
              <a:ext uri="{FF2B5EF4-FFF2-40B4-BE49-F238E27FC236}">
                <a16:creationId xmlns:a16="http://schemas.microsoft.com/office/drawing/2014/main" id="{2C9BB93B-3177-9634-EDFC-71AF86C97B42}"/>
              </a:ext>
            </a:extLst>
          </p:cNvPr>
          <p:cNvCxnSpPr>
            <a:cxnSpLocks/>
          </p:cNvCxnSpPr>
          <p:nvPr userDrawn="1"/>
        </p:nvCxnSpPr>
        <p:spPr>
          <a:xfrm>
            <a:off x="10943098"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26A7CF86-9DF2-FA12-675E-0C96A72CA2EC}"/>
              </a:ext>
            </a:extLst>
          </p:cNvPr>
          <p:cNvCxnSpPr>
            <a:cxnSpLocks/>
          </p:cNvCxnSpPr>
          <p:nvPr userDrawn="1"/>
        </p:nvCxnSpPr>
        <p:spPr>
          <a:xfrm>
            <a:off x="11370560"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Connettore diritto 65">
            <a:extLst>
              <a:ext uri="{FF2B5EF4-FFF2-40B4-BE49-F238E27FC236}">
                <a16:creationId xmlns:a16="http://schemas.microsoft.com/office/drawing/2014/main" id="{DD859C44-7521-3CA3-BF9A-177EB934A908}"/>
              </a:ext>
            </a:extLst>
          </p:cNvPr>
          <p:cNvCxnSpPr>
            <a:cxnSpLocks/>
          </p:cNvCxnSpPr>
          <p:nvPr userDrawn="1"/>
        </p:nvCxnSpPr>
        <p:spPr>
          <a:xfrm>
            <a:off x="11584291"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7" name="Connettore diritto 66">
            <a:extLst>
              <a:ext uri="{FF2B5EF4-FFF2-40B4-BE49-F238E27FC236}">
                <a16:creationId xmlns:a16="http://schemas.microsoft.com/office/drawing/2014/main" id="{6A1EB81B-6B63-5E62-A2F3-7E39724137EF}"/>
              </a:ext>
            </a:extLst>
          </p:cNvPr>
          <p:cNvCxnSpPr>
            <a:cxnSpLocks/>
          </p:cNvCxnSpPr>
          <p:nvPr userDrawn="1"/>
        </p:nvCxnSpPr>
        <p:spPr>
          <a:xfrm>
            <a:off x="11798022" y="2063909"/>
            <a:ext cx="0" cy="405189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74" name="Rettangolo 73">
            <a:extLst>
              <a:ext uri="{FF2B5EF4-FFF2-40B4-BE49-F238E27FC236}">
                <a16:creationId xmlns:a16="http://schemas.microsoft.com/office/drawing/2014/main" id="{92E2AC08-9E44-5983-157A-DCAF27CB2B4B}"/>
              </a:ext>
            </a:extLst>
          </p:cNvPr>
          <p:cNvSpPr/>
          <p:nvPr userDrawn="1"/>
        </p:nvSpPr>
        <p:spPr>
          <a:xfrm>
            <a:off x="1749056" y="1930306"/>
            <a:ext cx="2568377" cy="14878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Q1</a:t>
            </a:r>
          </a:p>
        </p:txBody>
      </p:sp>
      <p:sp>
        <p:nvSpPr>
          <p:cNvPr id="75" name="Rettangolo 74">
            <a:extLst>
              <a:ext uri="{FF2B5EF4-FFF2-40B4-BE49-F238E27FC236}">
                <a16:creationId xmlns:a16="http://schemas.microsoft.com/office/drawing/2014/main" id="{1475BF6E-28E0-BAF2-428E-E014EC030C7E}"/>
              </a:ext>
            </a:extLst>
          </p:cNvPr>
          <p:cNvSpPr/>
          <p:nvPr userDrawn="1"/>
        </p:nvSpPr>
        <p:spPr>
          <a:xfrm>
            <a:off x="4317145" y="1930306"/>
            <a:ext cx="2568377" cy="1487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Q2</a:t>
            </a:r>
          </a:p>
        </p:txBody>
      </p:sp>
      <p:sp>
        <p:nvSpPr>
          <p:cNvPr id="76" name="Rettangolo 75">
            <a:extLst>
              <a:ext uri="{FF2B5EF4-FFF2-40B4-BE49-F238E27FC236}">
                <a16:creationId xmlns:a16="http://schemas.microsoft.com/office/drawing/2014/main" id="{C2DC4B67-CB19-6C54-5422-65C9D80475FB}"/>
              </a:ext>
            </a:extLst>
          </p:cNvPr>
          <p:cNvSpPr/>
          <p:nvPr userDrawn="1"/>
        </p:nvSpPr>
        <p:spPr>
          <a:xfrm>
            <a:off x="6885234" y="1930306"/>
            <a:ext cx="2568377" cy="1487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Q3</a:t>
            </a:r>
          </a:p>
        </p:txBody>
      </p:sp>
      <p:sp>
        <p:nvSpPr>
          <p:cNvPr id="77" name="Rettangolo 76">
            <a:extLst>
              <a:ext uri="{FF2B5EF4-FFF2-40B4-BE49-F238E27FC236}">
                <a16:creationId xmlns:a16="http://schemas.microsoft.com/office/drawing/2014/main" id="{DA158EE0-2E78-F33A-ED8D-8F9105914DD0}"/>
              </a:ext>
            </a:extLst>
          </p:cNvPr>
          <p:cNvSpPr/>
          <p:nvPr userDrawn="1"/>
        </p:nvSpPr>
        <p:spPr>
          <a:xfrm>
            <a:off x="9453323" y="1930306"/>
            <a:ext cx="2568377" cy="1487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it-IT" sz="1200" b="1">
                <a:solidFill>
                  <a:srgbClr val="092869"/>
                </a:solidFill>
                <a:latin typeface="Helvetica Neue" panose="02000403000000020004" pitchFamily="2"/>
              </a:rPr>
              <a:t>Q4</a:t>
            </a:r>
          </a:p>
        </p:txBody>
      </p:sp>
      <p:sp>
        <p:nvSpPr>
          <p:cNvPr id="73" name="Rectangle 15">
            <a:extLst>
              <a:ext uri="{FF2B5EF4-FFF2-40B4-BE49-F238E27FC236}">
                <a16:creationId xmlns:a16="http://schemas.microsoft.com/office/drawing/2014/main" id="{8EAE68E0-F3FC-4DFA-AD62-4FDBAD7C543B}"/>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78" name="Rectangle 16">
            <a:extLst>
              <a:ext uri="{FF2B5EF4-FFF2-40B4-BE49-F238E27FC236}">
                <a16:creationId xmlns:a16="http://schemas.microsoft.com/office/drawing/2014/main" id="{36010335-EF85-4338-B822-133735ED4547}"/>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79" name="Rectangle 17">
            <a:extLst>
              <a:ext uri="{FF2B5EF4-FFF2-40B4-BE49-F238E27FC236}">
                <a16:creationId xmlns:a16="http://schemas.microsoft.com/office/drawing/2014/main" id="{B5853804-EF1F-4165-BCE5-4ECB48BF6DA5}"/>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0" name="Rectangle 18">
            <a:extLst>
              <a:ext uri="{FF2B5EF4-FFF2-40B4-BE49-F238E27FC236}">
                <a16:creationId xmlns:a16="http://schemas.microsoft.com/office/drawing/2014/main" id="{966B237A-35FF-4E26-BD03-8FE443B52026}"/>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1" name="Rectangle 19">
            <a:extLst>
              <a:ext uri="{FF2B5EF4-FFF2-40B4-BE49-F238E27FC236}">
                <a16:creationId xmlns:a16="http://schemas.microsoft.com/office/drawing/2014/main" id="{A3D26B33-0243-4B3A-B5E3-1FDB5D59702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2" name="Rectangle 20">
            <a:extLst>
              <a:ext uri="{FF2B5EF4-FFF2-40B4-BE49-F238E27FC236}">
                <a16:creationId xmlns:a16="http://schemas.microsoft.com/office/drawing/2014/main" id="{313C1DA7-85FB-4C76-A148-02982AE13377}"/>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3" name="Rectangle 21">
            <a:extLst>
              <a:ext uri="{FF2B5EF4-FFF2-40B4-BE49-F238E27FC236}">
                <a16:creationId xmlns:a16="http://schemas.microsoft.com/office/drawing/2014/main" id="{3732C422-7582-426E-AA45-E8116754CDCD}"/>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4" name="Rectangle 22">
            <a:extLst>
              <a:ext uri="{FF2B5EF4-FFF2-40B4-BE49-F238E27FC236}">
                <a16:creationId xmlns:a16="http://schemas.microsoft.com/office/drawing/2014/main" id="{C1C8B675-C466-4E46-B245-960458CC736D}"/>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85" name="Google Shape;107;gd544ca2c39_0_112">
            <a:extLst>
              <a:ext uri="{FF2B5EF4-FFF2-40B4-BE49-F238E27FC236}">
                <a16:creationId xmlns:a16="http://schemas.microsoft.com/office/drawing/2014/main" id="{FF022C45-75AF-426D-B9EC-0717C2AF9790}"/>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08;gd544ca2c39_0_112">
            <a:extLst>
              <a:ext uri="{FF2B5EF4-FFF2-40B4-BE49-F238E27FC236}">
                <a16:creationId xmlns:a16="http://schemas.microsoft.com/office/drawing/2014/main" id="{DB891D5E-C612-4157-9082-1C68E7E934C5}"/>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09;gd544ca2c39_0_112">
            <a:extLst>
              <a:ext uri="{FF2B5EF4-FFF2-40B4-BE49-F238E27FC236}">
                <a16:creationId xmlns:a16="http://schemas.microsoft.com/office/drawing/2014/main" id="{302256A9-3DB5-4599-9E31-263A245C7804}"/>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10;gd544ca2c39_0_112">
            <a:extLst>
              <a:ext uri="{FF2B5EF4-FFF2-40B4-BE49-F238E27FC236}">
                <a16:creationId xmlns:a16="http://schemas.microsoft.com/office/drawing/2014/main" id="{D34B44E0-B2CE-40AB-BFBB-EA3DD22ECDFA}"/>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9" name="Google Shape;122;gd544ca2c39_0_112">
            <a:extLst>
              <a:ext uri="{FF2B5EF4-FFF2-40B4-BE49-F238E27FC236}">
                <a16:creationId xmlns:a16="http://schemas.microsoft.com/office/drawing/2014/main" id="{CC7A31DB-90C2-46EF-BD49-88387FBD4F99}"/>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0" name="Google Shape;123;gd544ca2c39_0_112">
            <a:extLst>
              <a:ext uri="{FF2B5EF4-FFF2-40B4-BE49-F238E27FC236}">
                <a16:creationId xmlns:a16="http://schemas.microsoft.com/office/drawing/2014/main" id="{1F1919DC-D48F-4F98-966A-7D0DFA8E93B1}"/>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1" name="Google Shape;124;gd544ca2c39_0_112">
            <a:extLst>
              <a:ext uri="{FF2B5EF4-FFF2-40B4-BE49-F238E27FC236}">
                <a16:creationId xmlns:a16="http://schemas.microsoft.com/office/drawing/2014/main" id="{E99B1C08-05A4-4DD6-AB74-A1B49080B3EA}"/>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2" name="Google Shape;125;gd544ca2c39_0_112">
            <a:extLst>
              <a:ext uri="{FF2B5EF4-FFF2-40B4-BE49-F238E27FC236}">
                <a16:creationId xmlns:a16="http://schemas.microsoft.com/office/drawing/2014/main" id="{DF6505F5-D8B6-4DC8-B1AB-BEFA504D1589}"/>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3" name="Google Shape;128;gd544ca2c39_0_112">
            <a:extLst>
              <a:ext uri="{FF2B5EF4-FFF2-40B4-BE49-F238E27FC236}">
                <a16:creationId xmlns:a16="http://schemas.microsoft.com/office/drawing/2014/main" id="{7739A0E0-338A-4FAD-B886-B436A4CA01C3}"/>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4" name="Google Shape;129;gd544ca2c39_0_112">
            <a:extLst>
              <a:ext uri="{FF2B5EF4-FFF2-40B4-BE49-F238E27FC236}">
                <a16:creationId xmlns:a16="http://schemas.microsoft.com/office/drawing/2014/main" id="{42CB031F-7B2D-4998-8412-4829CD263637}"/>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5" name="Google Shape;130;gd544ca2c39_0_112">
            <a:extLst>
              <a:ext uri="{FF2B5EF4-FFF2-40B4-BE49-F238E27FC236}">
                <a16:creationId xmlns:a16="http://schemas.microsoft.com/office/drawing/2014/main" id="{64E78462-4226-4908-A0BF-A1BCE89D52AD}"/>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6" name="Google Shape;131;gd544ca2c39_0_112">
            <a:extLst>
              <a:ext uri="{FF2B5EF4-FFF2-40B4-BE49-F238E27FC236}">
                <a16:creationId xmlns:a16="http://schemas.microsoft.com/office/drawing/2014/main" id="{B7869BC5-65F1-408E-BE77-7B6B86471D5D}"/>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7" name="Google Shape;134;gd544ca2c39_0_112">
            <a:extLst>
              <a:ext uri="{FF2B5EF4-FFF2-40B4-BE49-F238E27FC236}">
                <a16:creationId xmlns:a16="http://schemas.microsoft.com/office/drawing/2014/main" id="{5F5C6391-0C6D-4C42-875D-7EC80AAE6C1C}"/>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8" name="Google Shape;135;gd544ca2c39_0_112">
            <a:extLst>
              <a:ext uri="{FF2B5EF4-FFF2-40B4-BE49-F238E27FC236}">
                <a16:creationId xmlns:a16="http://schemas.microsoft.com/office/drawing/2014/main" id="{C5087922-DEB5-4ACA-8F19-FF27426A4F73}"/>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9" name="Google Shape;136;gd544ca2c39_0_112">
            <a:extLst>
              <a:ext uri="{FF2B5EF4-FFF2-40B4-BE49-F238E27FC236}">
                <a16:creationId xmlns:a16="http://schemas.microsoft.com/office/drawing/2014/main" id="{0901345D-C920-4443-B7A1-5DBDF7E6FFBF}"/>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0" name="Google Shape;137;gd544ca2c39_0_112">
            <a:extLst>
              <a:ext uri="{FF2B5EF4-FFF2-40B4-BE49-F238E27FC236}">
                <a16:creationId xmlns:a16="http://schemas.microsoft.com/office/drawing/2014/main" id="{9007966C-B4AA-4BCD-9578-BF7BDEB6E344}"/>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1" name="Google Shape;140;gd544ca2c39_0_112">
            <a:extLst>
              <a:ext uri="{FF2B5EF4-FFF2-40B4-BE49-F238E27FC236}">
                <a16:creationId xmlns:a16="http://schemas.microsoft.com/office/drawing/2014/main" id="{310099D1-26A8-4B34-A15E-5EC2A20C6A29}"/>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2" name="Google Shape;141;gd544ca2c39_0_112">
            <a:extLst>
              <a:ext uri="{FF2B5EF4-FFF2-40B4-BE49-F238E27FC236}">
                <a16:creationId xmlns:a16="http://schemas.microsoft.com/office/drawing/2014/main" id="{89533E94-2BD5-4E54-B5B8-D2B428D1E1B8}"/>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3" name="Google Shape;142;gd544ca2c39_0_112">
            <a:extLst>
              <a:ext uri="{FF2B5EF4-FFF2-40B4-BE49-F238E27FC236}">
                <a16:creationId xmlns:a16="http://schemas.microsoft.com/office/drawing/2014/main" id="{5527EB50-861C-4D7C-AC3D-E5BD941FA155}"/>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4" name="Google Shape;143;gd544ca2c39_0_112">
            <a:extLst>
              <a:ext uri="{FF2B5EF4-FFF2-40B4-BE49-F238E27FC236}">
                <a16:creationId xmlns:a16="http://schemas.microsoft.com/office/drawing/2014/main" id="{9DA147CD-6FC4-4923-84D0-9F159F968E05}"/>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5" name="Google Shape;146;gd544ca2c39_0_112">
            <a:extLst>
              <a:ext uri="{FF2B5EF4-FFF2-40B4-BE49-F238E27FC236}">
                <a16:creationId xmlns:a16="http://schemas.microsoft.com/office/drawing/2014/main" id="{8CE794B7-6E6F-4360-971D-392C977CB727}"/>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6" name="Google Shape;147;gd544ca2c39_0_112">
            <a:extLst>
              <a:ext uri="{FF2B5EF4-FFF2-40B4-BE49-F238E27FC236}">
                <a16:creationId xmlns:a16="http://schemas.microsoft.com/office/drawing/2014/main" id="{2DCE32FF-072E-489D-867B-97A9F7D85A4B}"/>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7" name="Google Shape;148;gd544ca2c39_0_112">
            <a:extLst>
              <a:ext uri="{FF2B5EF4-FFF2-40B4-BE49-F238E27FC236}">
                <a16:creationId xmlns:a16="http://schemas.microsoft.com/office/drawing/2014/main" id="{90798D78-A45E-4B30-9044-4061A7AB49F5}"/>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8" name="Google Shape;149;gd544ca2c39_0_112">
            <a:extLst>
              <a:ext uri="{FF2B5EF4-FFF2-40B4-BE49-F238E27FC236}">
                <a16:creationId xmlns:a16="http://schemas.microsoft.com/office/drawing/2014/main" id="{64F4D0A2-129A-4346-9892-8B2B899764E0}"/>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9" name="Google Shape;152;gd544ca2c39_0_112">
            <a:extLst>
              <a:ext uri="{FF2B5EF4-FFF2-40B4-BE49-F238E27FC236}">
                <a16:creationId xmlns:a16="http://schemas.microsoft.com/office/drawing/2014/main" id="{235FDB51-0E75-43AE-BE2F-8D9EFE89517A}"/>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0" name="Google Shape;153;gd544ca2c39_0_112">
            <a:extLst>
              <a:ext uri="{FF2B5EF4-FFF2-40B4-BE49-F238E27FC236}">
                <a16:creationId xmlns:a16="http://schemas.microsoft.com/office/drawing/2014/main" id="{DE525CC3-4FB6-4B02-9B76-22FB815BBA5A}"/>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1" name="Google Shape;154;gd544ca2c39_0_112">
            <a:extLst>
              <a:ext uri="{FF2B5EF4-FFF2-40B4-BE49-F238E27FC236}">
                <a16:creationId xmlns:a16="http://schemas.microsoft.com/office/drawing/2014/main" id="{9A5CE863-7487-431A-9150-1448F3CF95F5}"/>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2" name="Google Shape;155;gd544ca2c39_0_112">
            <a:extLst>
              <a:ext uri="{FF2B5EF4-FFF2-40B4-BE49-F238E27FC236}">
                <a16:creationId xmlns:a16="http://schemas.microsoft.com/office/drawing/2014/main" id="{0BD82E66-6A4D-4CD1-A173-B23F5853BA70}"/>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3" name="Google Shape;158;gd544ca2c39_0_112">
            <a:extLst>
              <a:ext uri="{FF2B5EF4-FFF2-40B4-BE49-F238E27FC236}">
                <a16:creationId xmlns:a16="http://schemas.microsoft.com/office/drawing/2014/main" id="{1E594A26-CE4D-4D79-91ED-5676D4F32E81}"/>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4" name="Google Shape;159;gd544ca2c39_0_112">
            <a:extLst>
              <a:ext uri="{FF2B5EF4-FFF2-40B4-BE49-F238E27FC236}">
                <a16:creationId xmlns:a16="http://schemas.microsoft.com/office/drawing/2014/main" id="{93864E1C-C1E6-43C5-82BA-D653942A54B7}"/>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5" name="Google Shape;160;gd544ca2c39_0_112">
            <a:extLst>
              <a:ext uri="{FF2B5EF4-FFF2-40B4-BE49-F238E27FC236}">
                <a16:creationId xmlns:a16="http://schemas.microsoft.com/office/drawing/2014/main" id="{F8D5E001-FFF9-4C99-90EE-9188011AC1DD}"/>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6" name="Google Shape;161;gd544ca2c39_0_112">
            <a:extLst>
              <a:ext uri="{FF2B5EF4-FFF2-40B4-BE49-F238E27FC236}">
                <a16:creationId xmlns:a16="http://schemas.microsoft.com/office/drawing/2014/main" id="{110A0686-E4AA-49E6-B8B4-4E624DBDC120}"/>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7" name="Google Shape;164;gd544ca2c39_0_112">
            <a:extLst>
              <a:ext uri="{FF2B5EF4-FFF2-40B4-BE49-F238E27FC236}">
                <a16:creationId xmlns:a16="http://schemas.microsoft.com/office/drawing/2014/main" id="{F4740020-3C6C-4E6C-968C-05DD85D81E6D}"/>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8" name="Google Shape;165;gd544ca2c39_0_112">
            <a:extLst>
              <a:ext uri="{FF2B5EF4-FFF2-40B4-BE49-F238E27FC236}">
                <a16:creationId xmlns:a16="http://schemas.microsoft.com/office/drawing/2014/main" id="{2AEB3908-38E4-4DAC-84CE-93AAF6D08859}"/>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19" name="Google Shape;166;gd544ca2c39_0_112">
            <a:extLst>
              <a:ext uri="{FF2B5EF4-FFF2-40B4-BE49-F238E27FC236}">
                <a16:creationId xmlns:a16="http://schemas.microsoft.com/office/drawing/2014/main" id="{D779EFBF-8CB2-428F-B569-A5F271F08714}"/>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0" name="Google Shape;167;gd544ca2c39_0_112">
            <a:extLst>
              <a:ext uri="{FF2B5EF4-FFF2-40B4-BE49-F238E27FC236}">
                <a16:creationId xmlns:a16="http://schemas.microsoft.com/office/drawing/2014/main" id="{246F75AA-2EC9-4C42-B785-2CCBD483CCFE}"/>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1" name="Google Shape;170;gd544ca2c39_0_112">
            <a:extLst>
              <a:ext uri="{FF2B5EF4-FFF2-40B4-BE49-F238E27FC236}">
                <a16:creationId xmlns:a16="http://schemas.microsoft.com/office/drawing/2014/main" id="{2269A133-3B54-4EB9-B403-28EC64FB3076}"/>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2" name="Google Shape;171;gd544ca2c39_0_112">
            <a:extLst>
              <a:ext uri="{FF2B5EF4-FFF2-40B4-BE49-F238E27FC236}">
                <a16:creationId xmlns:a16="http://schemas.microsoft.com/office/drawing/2014/main" id="{70013CF3-1A09-48AD-AA98-2DC31765C049}"/>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3" name="Google Shape;172;gd544ca2c39_0_112">
            <a:extLst>
              <a:ext uri="{FF2B5EF4-FFF2-40B4-BE49-F238E27FC236}">
                <a16:creationId xmlns:a16="http://schemas.microsoft.com/office/drawing/2014/main" id="{DC4DE562-B981-41B5-B345-067B120EF8D0}"/>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4" name="Google Shape;173;gd544ca2c39_0_112">
            <a:extLst>
              <a:ext uri="{FF2B5EF4-FFF2-40B4-BE49-F238E27FC236}">
                <a16:creationId xmlns:a16="http://schemas.microsoft.com/office/drawing/2014/main" id="{741B0F40-0EEC-49F8-AB24-9CC46494D166}"/>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5" name="Google Shape;106;gd544ca2c39_0_112">
            <a:extLst>
              <a:ext uri="{FF2B5EF4-FFF2-40B4-BE49-F238E27FC236}">
                <a16:creationId xmlns:a16="http://schemas.microsoft.com/office/drawing/2014/main" id="{E570DA8D-5834-4E3D-8035-6F42ECCB95E5}"/>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6" name="Google Shape;111;gd544ca2c39_0_112">
            <a:extLst>
              <a:ext uri="{FF2B5EF4-FFF2-40B4-BE49-F238E27FC236}">
                <a16:creationId xmlns:a16="http://schemas.microsoft.com/office/drawing/2014/main" id="{141C75C0-6EC5-41B7-ACA7-DAA0BA6A3A1C}"/>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7" name="Google Shape;121;gd544ca2c39_0_112">
            <a:extLst>
              <a:ext uri="{FF2B5EF4-FFF2-40B4-BE49-F238E27FC236}">
                <a16:creationId xmlns:a16="http://schemas.microsoft.com/office/drawing/2014/main" id="{3B20E7FF-C409-4924-83AE-99F1E3548808}"/>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8" name="Google Shape;126;gd544ca2c39_0_112">
            <a:extLst>
              <a:ext uri="{FF2B5EF4-FFF2-40B4-BE49-F238E27FC236}">
                <a16:creationId xmlns:a16="http://schemas.microsoft.com/office/drawing/2014/main" id="{229C5165-8682-4F97-8D18-26F3CF54F365}"/>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29" name="Google Shape;127;gd544ca2c39_0_112">
            <a:extLst>
              <a:ext uri="{FF2B5EF4-FFF2-40B4-BE49-F238E27FC236}">
                <a16:creationId xmlns:a16="http://schemas.microsoft.com/office/drawing/2014/main" id="{8D444B8A-514C-48E6-AC99-1CC5207F2030}"/>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0" name="Google Shape;132;gd544ca2c39_0_112">
            <a:extLst>
              <a:ext uri="{FF2B5EF4-FFF2-40B4-BE49-F238E27FC236}">
                <a16:creationId xmlns:a16="http://schemas.microsoft.com/office/drawing/2014/main" id="{B3EBD7B9-C24F-46BB-9258-E23D65010BA7}"/>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1" name="Google Shape;133;gd544ca2c39_0_112">
            <a:extLst>
              <a:ext uri="{FF2B5EF4-FFF2-40B4-BE49-F238E27FC236}">
                <a16:creationId xmlns:a16="http://schemas.microsoft.com/office/drawing/2014/main" id="{B9788714-F5C1-460D-9D65-1DD74482D96C}"/>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2" name="Google Shape;138;gd544ca2c39_0_112">
            <a:extLst>
              <a:ext uri="{FF2B5EF4-FFF2-40B4-BE49-F238E27FC236}">
                <a16:creationId xmlns:a16="http://schemas.microsoft.com/office/drawing/2014/main" id="{DE33A08D-06C9-48AE-BEE8-E7D8134A4A1D}"/>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3" name="Google Shape;139;gd544ca2c39_0_112">
            <a:extLst>
              <a:ext uri="{FF2B5EF4-FFF2-40B4-BE49-F238E27FC236}">
                <a16:creationId xmlns:a16="http://schemas.microsoft.com/office/drawing/2014/main" id="{BE68E73E-D4FE-4EDB-A423-1A75D1983F10}"/>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4" name="Google Shape;144;gd544ca2c39_0_112">
            <a:extLst>
              <a:ext uri="{FF2B5EF4-FFF2-40B4-BE49-F238E27FC236}">
                <a16:creationId xmlns:a16="http://schemas.microsoft.com/office/drawing/2014/main" id="{3DB0E330-CD50-46C9-8B25-CE4231289B0F}"/>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5" name="Google Shape;145;gd544ca2c39_0_112">
            <a:extLst>
              <a:ext uri="{FF2B5EF4-FFF2-40B4-BE49-F238E27FC236}">
                <a16:creationId xmlns:a16="http://schemas.microsoft.com/office/drawing/2014/main" id="{211F2558-F429-41A8-9E34-5580B167071A}"/>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6" name="Google Shape;150;gd544ca2c39_0_112">
            <a:extLst>
              <a:ext uri="{FF2B5EF4-FFF2-40B4-BE49-F238E27FC236}">
                <a16:creationId xmlns:a16="http://schemas.microsoft.com/office/drawing/2014/main" id="{775E489E-64B0-4044-8093-EC979C85981D}"/>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7" name="Google Shape;151;gd544ca2c39_0_112">
            <a:extLst>
              <a:ext uri="{FF2B5EF4-FFF2-40B4-BE49-F238E27FC236}">
                <a16:creationId xmlns:a16="http://schemas.microsoft.com/office/drawing/2014/main" id="{D56CB378-6A6F-4557-959E-A1FE3D02EAFF}"/>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8" name="Google Shape;156;gd544ca2c39_0_112">
            <a:extLst>
              <a:ext uri="{FF2B5EF4-FFF2-40B4-BE49-F238E27FC236}">
                <a16:creationId xmlns:a16="http://schemas.microsoft.com/office/drawing/2014/main" id="{633FDA06-916D-4ECB-8571-A2AAA64FA92E}"/>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39" name="Google Shape;157;gd544ca2c39_0_112">
            <a:extLst>
              <a:ext uri="{FF2B5EF4-FFF2-40B4-BE49-F238E27FC236}">
                <a16:creationId xmlns:a16="http://schemas.microsoft.com/office/drawing/2014/main" id="{66F00F0D-90ED-401B-B695-3F72D318011D}"/>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0" name="Google Shape;162;gd544ca2c39_0_112">
            <a:extLst>
              <a:ext uri="{FF2B5EF4-FFF2-40B4-BE49-F238E27FC236}">
                <a16:creationId xmlns:a16="http://schemas.microsoft.com/office/drawing/2014/main" id="{8B73CB56-5FA2-4EF4-98CC-4D5C72DDCC6D}"/>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1" name="Google Shape;163;gd544ca2c39_0_112">
            <a:extLst>
              <a:ext uri="{FF2B5EF4-FFF2-40B4-BE49-F238E27FC236}">
                <a16:creationId xmlns:a16="http://schemas.microsoft.com/office/drawing/2014/main" id="{696E7C8D-5BE1-4A91-A230-CACA653F173C}"/>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2" name="Google Shape;168;gd544ca2c39_0_112">
            <a:extLst>
              <a:ext uri="{FF2B5EF4-FFF2-40B4-BE49-F238E27FC236}">
                <a16:creationId xmlns:a16="http://schemas.microsoft.com/office/drawing/2014/main" id="{E9666CBD-0F21-4AAD-9C48-BE178FC5D396}"/>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3" name="Google Shape;169;gd544ca2c39_0_112">
            <a:extLst>
              <a:ext uri="{FF2B5EF4-FFF2-40B4-BE49-F238E27FC236}">
                <a16:creationId xmlns:a16="http://schemas.microsoft.com/office/drawing/2014/main" id="{93EA368A-3646-44FD-A76C-8ADC70E8FD11}"/>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4" name="Google Shape;174;gd544ca2c39_0_112">
            <a:extLst>
              <a:ext uri="{FF2B5EF4-FFF2-40B4-BE49-F238E27FC236}">
                <a16:creationId xmlns:a16="http://schemas.microsoft.com/office/drawing/2014/main" id="{D6DE5A9F-ED1B-4883-B2A9-68C83A68DD05}"/>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5" name="Google Shape;105;gd544ca2c39_0_112">
            <a:extLst>
              <a:ext uri="{FF2B5EF4-FFF2-40B4-BE49-F238E27FC236}">
                <a16:creationId xmlns:a16="http://schemas.microsoft.com/office/drawing/2014/main" id="{0FDF7112-0CC0-4BD0-8573-6B492B5EA26D}"/>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6" name="Google Shape;112;gd544ca2c39_0_112">
            <a:extLst>
              <a:ext uri="{FF2B5EF4-FFF2-40B4-BE49-F238E27FC236}">
                <a16:creationId xmlns:a16="http://schemas.microsoft.com/office/drawing/2014/main" id="{EB54586D-9D00-4455-831F-EF0EF4EB3C4D}"/>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7" name="Google Shape;113;gd544ca2c39_0_112">
            <a:extLst>
              <a:ext uri="{FF2B5EF4-FFF2-40B4-BE49-F238E27FC236}">
                <a16:creationId xmlns:a16="http://schemas.microsoft.com/office/drawing/2014/main" id="{8892687E-F395-4301-8707-8E73B9734D61}"/>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8" name="Google Shape;114;gd544ca2c39_0_112">
            <a:extLst>
              <a:ext uri="{FF2B5EF4-FFF2-40B4-BE49-F238E27FC236}">
                <a16:creationId xmlns:a16="http://schemas.microsoft.com/office/drawing/2014/main" id="{B3B608CC-5A88-46B1-86AD-A14EDBEB8B2D}"/>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49" name="Google Shape;115;gd544ca2c39_0_112">
            <a:extLst>
              <a:ext uri="{FF2B5EF4-FFF2-40B4-BE49-F238E27FC236}">
                <a16:creationId xmlns:a16="http://schemas.microsoft.com/office/drawing/2014/main" id="{0DF435C1-A41E-4510-9AF4-F91E92488684}"/>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0" name="Google Shape;116;gd544ca2c39_0_112">
            <a:extLst>
              <a:ext uri="{FF2B5EF4-FFF2-40B4-BE49-F238E27FC236}">
                <a16:creationId xmlns:a16="http://schemas.microsoft.com/office/drawing/2014/main" id="{DCD346F6-BDA1-4427-A8DD-D28E73EEC355}"/>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1" name="Google Shape;117;gd544ca2c39_0_112">
            <a:extLst>
              <a:ext uri="{FF2B5EF4-FFF2-40B4-BE49-F238E27FC236}">
                <a16:creationId xmlns:a16="http://schemas.microsoft.com/office/drawing/2014/main" id="{A97857C6-0765-4E9A-91E4-9746DCBDF4A4}"/>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2" name="Google Shape;118;gd544ca2c39_0_112">
            <a:extLst>
              <a:ext uri="{FF2B5EF4-FFF2-40B4-BE49-F238E27FC236}">
                <a16:creationId xmlns:a16="http://schemas.microsoft.com/office/drawing/2014/main" id="{B4737ABA-2CFA-4488-992B-C1B24E1F5146}"/>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3" name="Google Shape;119;gd544ca2c39_0_112">
            <a:extLst>
              <a:ext uri="{FF2B5EF4-FFF2-40B4-BE49-F238E27FC236}">
                <a16:creationId xmlns:a16="http://schemas.microsoft.com/office/drawing/2014/main" id="{C2CE383F-21F3-4BE9-BF64-F8AF1E48F609}"/>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4" name="Google Shape;120;gd544ca2c39_0_112">
            <a:extLst>
              <a:ext uri="{FF2B5EF4-FFF2-40B4-BE49-F238E27FC236}">
                <a16:creationId xmlns:a16="http://schemas.microsoft.com/office/drawing/2014/main" id="{E760E757-56D9-4458-8262-B82E6F979002}"/>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204175669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lide 2">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0C0D9E25-0CB1-5150-2942-74A91F1AA229}"/>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7" name="Segnaposto contenuto 6">
            <a:extLst>
              <a:ext uri="{FF2B5EF4-FFF2-40B4-BE49-F238E27FC236}">
                <a16:creationId xmlns:a16="http://schemas.microsoft.com/office/drawing/2014/main" id="{D50C4414-FEAF-AF22-AF4C-5BABE34EA7CD}"/>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chemeClr val="bg1"/>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11" name="Segnaposto contenuto 10">
            <a:extLst>
              <a:ext uri="{FF2B5EF4-FFF2-40B4-BE49-F238E27FC236}">
                <a16:creationId xmlns:a16="http://schemas.microsoft.com/office/drawing/2014/main" id="{4F6066A1-25DD-FA72-C1A0-A40FF4178D9B}"/>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chemeClr val="bg1"/>
                </a:solidFill>
                <a:latin typeface="Helvetica Neue" panose="02000403000000020004" pitchFamily="2"/>
              </a:defRPr>
            </a:lvl1pPr>
          </a:lstStyle>
          <a:p>
            <a:pPr lvl="0"/>
            <a:r>
              <a:rPr lang="it-IT"/>
              <a:t>Fare clic per modificare gli stili del testo dello schema</a:t>
            </a:r>
          </a:p>
        </p:txBody>
      </p:sp>
      <p:sp>
        <p:nvSpPr>
          <p:cNvPr id="2" name="CasellaDiTesto 1">
            <a:extLst>
              <a:ext uri="{FF2B5EF4-FFF2-40B4-BE49-F238E27FC236}">
                <a16:creationId xmlns:a16="http://schemas.microsoft.com/office/drawing/2014/main" id="{4DD05E9E-34C8-9109-7CB0-DBD7E2CB7232}"/>
              </a:ext>
            </a:extLst>
          </p:cNvPr>
          <p:cNvSpPr txBox="1"/>
          <p:nvPr userDrawn="1"/>
        </p:nvSpPr>
        <p:spPr>
          <a:xfrm>
            <a:off x="2801953"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M2</a:t>
            </a:r>
          </a:p>
        </p:txBody>
      </p:sp>
      <p:sp>
        <p:nvSpPr>
          <p:cNvPr id="5" name="CasellaDiTesto 4">
            <a:extLst>
              <a:ext uri="{FF2B5EF4-FFF2-40B4-BE49-F238E27FC236}">
                <a16:creationId xmlns:a16="http://schemas.microsoft.com/office/drawing/2014/main" id="{975A2400-EF55-CC86-0248-955DC2CCC8C4}"/>
              </a:ext>
            </a:extLst>
          </p:cNvPr>
          <p:cNvSpPr txBox="1"/>
          <p:nvPr userDrawn="1"/>
        </p:nvSpPr>
        <p:spPr>
          <a:xfrm>
            <a:off x="3569703"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M3</a:t>
            </a:r>
          </a:p>
        </p:txBody>
      </p:sp>
      <p:sp>
        <p:nvSpPr>
          <p:cNvPr id="8" name="CasellaDiTesto 7">
            <a:extLst>
              <a:ext uri="{FF2B5EF4-FFF2-40B4-BE49-F238E27FC236}">
                <a16:creationId xmlns:a16="http://schemas.microsoft.com/office/drawing/2014/main" id="{809311D5-C7CA-32F7-524C-BB6EFD25B741}"/>
              </a:ext>
            </a:extLst>
          </p:cNvPr>
          <p:cNvSpPr txBox="1"/>
          <p:nvPr userDrawn="1"/>
        </p:nvSpPr>
        <p:spPr>
          <a:xfrm>
            <a:off x="4355780"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M4</a:t>
            </a:r>
          </a:p>
        </p:txBody>
      </p:sp>
      <p:grpSp>
        <p:nvGrpSpPr>
          <p:cNvPr id="9" name="Gruppo 8">
            <a:extLst>
              <a:ext uri="{FF2B5EF4-FFF2-40B4-BE49-F238E27FC236}">
                <a16:creationId xmlns:a16="http://schemas.microsoft.com/office/drawing/2014/main" id="{3AB5433C-B06D-590C-170C-1D4A84D4A638}"/>
              </a:ext>
            </a:extLst>
          </p:cNvPr>
          <p:cNvGrpSpPr/>
          <p:nvPr userDrawn="1"/>
        </p:nvGrpSpPr>
        <p:grpSpPr>
          <a:xfrm>
            <a:off x="2347751" y="1784213"/>
            <a:ext cx="9315663" cy="4317924"/>
            <a:chOff x="2347751" y="2069131"/>
            <a:chExt cx="9315663" cy="3026004"/>
          </a:xfrm>
        </p:grpSpPr>
        <p:cxnSp>
          <p:nvCxnSpPr>
            <p:cNvPr id="10" name="Connettore diritto 9">
              <a:extLst>
                <a:ext uri="{FF2B5EF4-FFF2-40B4-BE49-F238E27FC236}">
                  <a16:creationId xmlns:a16="http://schemas.microsoft.com/office/drawing/2014/main" id="{6AD5853B-F748-CCFC-C1C8-601B7FA35EB1}"/>
                </a:ext>
              </a:extLst>
            </p:cNvPr>
            <p:cNvCxnSpPr>
              <a:cxnSpLocks/>
            </p:cNvCxnSpPr>
            <p:nvPr/>
          </p:nvCxnSpPr>
          <p:spPr>
            <a:xfrm>
              <a:off x="234775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AA87D135-BA04-6D75-3921-588E5C6168DC}"/>
                </a:ext>
              </a:extLst>
            </p:cNvPr>
            <p:cNvCxnSpPr>
              <a:cxnSpLocks/>
            </p:cNvCxnSpPr>
            <p:nvPr/>
          </p:nvCxnSpPr>
          <p:spPr>
            <a:xfrm>
              <a:off x="312405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A91C5516-DF9B-938D-B8B6-3BE1BEDB0CCE}"/>
                </a:ext>
              </a:extLst>
            </p:cNvPr>
            <p:cNvCxnSpPr>
              <a:cxnSpLocks/>
            </p:cNvCxnSpPr>
            <p:nvPr/>
          </p:nvCxnSpPr>
          <p:spPr>
            <a:xfrm>
              <a:off x="622927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4" name="Connettore diritto 13">
              <a:extLst>
                <a:ext uri="{FF2B5EF4-FFF2-40B4-BE49-F238E27FC236}">
                  <a16:creationId xmlns:a16="http://schemas.microsoft.com/office/drawing/2014/main" id="{F6B29605-77B2-4A3E-D685-D8A266EC2908}"/>
                </a:ext>
              </a:extLst>
            </p:cNvPr>
            <p:cNvCxnSpPr>
              <a:cxnSpLocks/>
            </p:cNvCxnSpPr>
            <p:nvPr/>
          </p:nvCxnSpPr>
          <p:spPr>
            <a:xfrm>
              <a:off x="778188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57729282-80CC-ADF2-80EE-2CDC9D0CD769}"/>
                </a:ext>
              </a:extLst>
            </p:cNvPr>
            <p:cNvCxnSpPr>
              <a:cxnSpLocks/>
            </p:cNvCxnSpPr>
            <p:nvPr/>
          </p:nvCxnSpPr>
          <p:spPr>
            <a:xfrm>
              <a:off x="1011080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FD252722-5AC5-D88E-25DB-1ACA7EC58B86}"/>
                </a:ext>
              </a:extLst>
            </p:cNvPr>
            <p:cNvCxnSpPr>
              <a:cxnSpLocks/>
            </p:cNvCxnSpPr>
            <p:nvPr/>
          </p:nvCxnSpPr>
          <p:spPr>
            <a:xfrm>
              <a:off x="390036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1EDDC709-F301-C5F7-8628-0CD401E67A26}"/>
                </a:ext>
              </a:extLst>
            </p:cNvPr>
            <p:cNvCxnSpPr>
              <a:cxnSpLocks/>
            </p:cNvCxnSpPr>
            <p:nvPr/>
          </p:nvCxnSpPr>
          <p:spPr>
            <a:xfrm>
              <a:off x="467666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8D50C4EA-6704-FEEF-0059-6807E9378066}"/>
                </a:ext>
              </a:extLst>
            </p:cNvPr>
            <p:cNvCxnSpPr>
              <a:cxnSpLocks/>
            </p:cNvCxnSpPr>
            <p:nvPr/>
          </p:nvCxnSpPr>
          <p:spPr>
            <a:xfrm>
              <a:off x="545297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5D92C89F-246A-3D9E-6EE2-6AFA14225C9A}"/>
                </a:ext>
              </a:extLst>
            </p:cNvPr>
            <p:cNvCxnSpPr>
              <a:cxnSpLocks/>
            </p:cNvCxnSpPr>
            <p:nvPr/>
          </p:nvCxnSpPr>
          <p:spPr>
            <a:xfrm>
              <a:off x="700558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D13AC18A-E2DB-58C8-05BC-7AB743EC4720}"/>
                </a:ext>
              </a:extLst>
            </p:cNvPr>
            <p:cNvCxnSpPr>
              <a:cxnSpLocks/>
            </p:cNvCxnSpPr>
            <p:nvPr/>
          </p:nvCxnSpPr>
          <p:spPr>
            <a:xfrm>
              <a:off x="8558191"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822029CF-3538-D8E3-92AB-AB00ED2B6BB4}"/>
                </a:ext>
              </a:extLst>
            </p:cNvPr>
            <p:cNvCxnSpPr>
              <a:cxnSpLocks/>
            </p:cNvCxnSpPr>
            <p:nvPr/>
          </p:nvCxnSpPr>
          <p:spPr>
            <a:xfrm>
              <a:off x="933449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108A69B7-65F2-D17C-7B05-2FA990B59643}"/>
                </a:ext>
              </a:extLst>
            </p:cNvPr>
            <p:cNvCxnSpPr>
              <a:cxnSpLocks/>
            </p:cNvCxnSpPr>
            <p:nvPr/>
          </p:nvCxnSpPr>
          <p:spPr>
            <a:xfrm>
              <a:off x="10887106"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A02853D6-FA47-1382-5CC9-BEC5F3222380}"/>
                </a:ext>
              </a:extLst>
            </p:cNvPr>
            <p:cNvCxnSpPr>
              <a:cxnSpLocks/>
            </p:cNvCxnSpPr>
            <p:nvPr/>
          </p:nvCxnSpPr>
          <p:spPr>
            <a:xfrm>
              <a:off x="11663414" y="2069131"/>
              <a:ext cx="0" cy="3026004"/>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0B12D44C-A545-25C3-4F8B-B0AB11B2F59F}"/>
              </a:ext>
            </a:extLst>
          </p:cNvPr>
          <p:cNvSpPr txBox="1"/>
          <p:nvPr userDrawn="1"/>
        </p:nvSpPr>
        <p:spPr>
          <a:xfrm>
            <a:off x="5126174"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M5</a:t>
            </a:r>
          </a:p>
        </p:txBody>
      </p:sp>
      <p:sp>
        <p:nvSpPr>
          <p:cNvPr id="25" name="CasellaDiTesto 24">
            <a:extLst>
              <a:ext uri="{FF2B5EF4-FFF2-40B4-BE49-F238E27FC236}">
                <a16:creationId xmlns:a16="http://schemas.microsoft.com/office/drawing/2014/main" id="{0BDB7763-FDE4-E629-0817-1E15EED15FD8}"/>
              </a:ext>
            </a:extLst>
          </p:cNvPr>
          <p:cNvSpPr txBox="1"/>
          <p:nvPr userDrawn="1"/>
        </p:nvSpPr>
        <p:spPr>
          <a:xfrm>
            <a:off x="5902478"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M6</a:t>
            </a:r>
          </a:p>
        </p:txBody>
      </p:sp>
      <p:sp>
        <p:nvSpPr>
          <p:cNvPr id="26" name="CasellaDiTesto 25">
            <a:extLst>
              <a:ext uri="{FF2B5EF4-FFF2-40B4-BE49-F238E27FC236}">
                <a16:creationId xmlns:a16="http://schemas.microsoft.com/office/drawing/2014/main" id="{975C292A-51A3-72F2-2F41-BE414D5C9C6F}"/>
              </a:ext>
            </a:extLst>
          </p:cNvPr>
          <p:cNvSpPr txBox="1"/>
          <p:nvPr userDrawn="1"/>
        </p:nvSpPr>
        <p:spPr>
          <a:xfrm>
            <a:off x="6678782" y="1445659"/>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M7</a:t>
            </a:r>
          </a:p>
        </p:txBody>
      </p:sp>
      <p:sp>
        <p:nvSpPr>
          <p:cNvPr id="27" name="CasellaDiTesto 26">
            <a:extLst>
              <a:ext uri="{FF2B5EF4-FFF2-40B4-BE49-F238E27FC236}">
                <a16:creationId xmlns:a16="http://schemas.microsoft.com/office/drawing/2014/main" id="{619CCE49-670D-409A-3304-3CF3BD8ED8BF}"/>
              </a:ext>
            </a:extLst>
          </p:cNvPr>
          <p:cNvSpPr txBox="1"/>
          <p:nvPr userDrawn="1"/>
        </p:nvSpPr>
        <p:spPr>
          <a:xfrm>
            <a:off x="7455086"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M8</a:t>
            </a:r>
          </a:p>
        </p:txBody>
      </p:sp>
      <p:sp>
        <p:nvSpPr>
          <p:cNvPr id="28" name="CasellaDiTesto 27">
            <a:extLst>
              <a:ext uri="{FF2B5EF4-FFF2-40B4-BE49-F238E27FC236}">
                <a16:creationId xmlns:a16="http://schemas.microsoft.com/office/drawing/2014/main" id="{C1490E44-2EFE-CE16-642D-A8E22EED68B5}"/>
              </a:ext>
            </a:extLst>
          </p:cNvPr>
          <p:cNvSpPr txBox="1"/>
          <p:nvPr userDrawn="1"/>
        </p:nvSpPr>
        <p:spPr>
          <a:xfrm>
            <a:off x="8231390"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M9</a:t>
            </a:r>
          </a:p>
        </p:txBody>
      </p:sp>
      <p:sp>
        <p:nvSpPr>
          <p:cNvPr id="29" name="CasellaDiTesto 28">
            <a:extLst>
              <a:ext uri="{FF2B5EF4-FFF2-40B4-BE49-F238E27FC236}">
                <a16:creationId xmlns:a16="http://schemas.microsoft.com/office/drawing/2014/main" id="{43F197FE-9DD8-0DB8-C601-44B763FEF7D6}"/>
              </a:ext>
            </a:extLst>
          </p:cNvPr>
          <p:cNvSpPr txBox="1"/>
          <p:nvPr userDrawn="1"/>
        </p:nvSpPr>
        <p:spPr>
          <a:xfrm>
            <a:off x="9007701"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M10</a:t>
            </a:r>
          </a:p>
        </p:txBody>
      </p:sp>
      <p:sp>
        <p:nvSpPr>
          <p:cNvPr id="30" name="CasellaDiTesto 29">
            <a:extLst>
              <a:ext uri="{FF2B5EF4-FFF2-40B4-BE49-F238E27FC236}">
                <a16:creationId xmlns:a16="http://schemas.microsoft.com/office/drawing/2014/main" id="{6F0588BB-1268-A2DF-1C96-87B5A029C63F}"/>
              </a:ext>
            </a:extLst>
          </p:cNvPr>
          <p:cNvSpPr txBox="1"/>
          <p:nvPr userDrawn="1"/>
        </p:nvSpPr>
        <p:spPr>
          <a:xfrm>
            <a:off x="9787861"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M11</a:t>
            </a:r>
          </a:p>
        </p:txBody>
      </p:sp>
      <p:sp>
        <p:nvSpPr>
          <p:cNvPr id="31" name="CasellaDiTesto 30">
            <a:extLst>
              <a:ext uri="{FF2B5EF4-FFF2-40B4-BE49-F238E27FC236}">
                <a16:creationId xmlns:a16="http://schemas.microsoft.com/office/drawing/2014/main" id="{91F52061-6DE2-7B54-3717-6C44CDBF9707}"/>
              </a:ext>
            </a:extLst>
          </p:cNvPr>
          <p:cNvSpPr txBox="1"/>
          <p:nvPr userDrawn="1"/>
        </p:nvSpPr>
        <p:spPr>
          <a:xfrm>
            <a:off x="10554392" y="1443826"/>
            <a:ext cx="653590" cy="338554"/>
          </a:xfrm>
          <a:prstGeom prst="rect">
            <a:avLst/>
          </a:prstGeom>
          <a:noFill/>
        </p:spPr>
        <p:txBody>
          <a:bodyPr wrap="square" rtlCol="0">
            <a:spAutoFit/>
          </a:bodyPr>
          <a:lstStyle/>
          <a:p>
            <a:pPr marL="0" indent="0" algn="ctr">
              <a:buNone/>
            </a:pPr>
            <a:r>
              <a:rPr lang="it-IT" b="1">
                <a:solidFill>
                  <a:schemeClr val="bg1"/>
                </a:solidFill>
                <a:latin typeface="Helvetica Neue" panose="02000403000000020004" pitchFamily="2"/>
              </a:rPr>
              <a:t>M12</a:t>
            </a:r>
          </a:p>
        </p:txBody>
      </p:sp>
      <p:sp>
        <p:nvSpPr>
          <p:cNvPr id="32" name="Rectangle 15">
            <a:extLst>
              <a:ext uri="{FF2B5EF4-FFF2-40B4-BE49-F238E27FC236}">
                <a16:creationId xmlns:a16="http://schemas.microsoft.com/office/drawing/2014/main" id="{546CEB0F-14EA-4AAA-A2C3-CE543D07B2B9}"/>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33" name="Rectangle 16">
            <a:extLst>
              <a:ext uri="{FF2B5EF4-FFF2-40B4-BE49-F238E27FC236}">
                <a16:creationId xmlns:a16="http://schemas.microsoft.com/office/drawing/2014/main" id="{9AEC48A0-934E-4429-8061-C55F1094A4CD}"/>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34" name="Rectangle 17">
            <a:extLst>
              <a:ext uri="{FF2B5EF4-FFF2-40B4-BE49-F238E27FC236}">
                <a16:creationId xmlns:a16="http://schemas.microsoft.com/office/drawing/2014/main" id="{9B512CE4-9172-4D00-BDCF-BAD688AE4BC7}"/>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35" name="Rectangle 18">
            <a:extLst>
              <a:ext uri="{FF2B5EF4-FFF2-40B4-BE49-F238E27FC236}">
                <a16:creationId xmlns:a16="http://schemas.microsoft.com/office/drawing/2014/main" id="{52FFD4DD-19EB-422E-8AEC-7CE77BACA2D6}"/>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36" name="Rectangle 19">
            <a:extLst>
              <a:ext uri="{FF2B5EF4-FFF2-40B4-BE49-F238E27FC236}">
                <a16:creationId xmlns:a16="http://schemas.microsoft.com/office/drawing/2014/main" id="{EFDBEB8D-B7B1-4691-8BBA-9E9FA2B0FC50}"/>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37" name="Rectangle 20">
            <a:extLst>
              <a:ext uri="{FF2B5EF4-FFF2-40B4-BE49-F238E27FC236}">
                <a16:creationId xmlns:a16="http://schemas.microsoft.com/office/drawing/2014/main" id="{44287937-D209-4A68-B099-B250D6011768}"/>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38" name="Rectangle 21">
            <a:extLst>
              <a:ext uri="{FF2B5EF4-FFF2-40B4-BE49-F238E27FC236}">
                <a16:creationId xmlns:a16="http://schemas.microsoft.com/office/drawing/2014/main" id="{023B2F6A-95FD-4E77-84F0-BB136DF55111}"/>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39" name="Rectangle 22">
            <a:extLst>
              <a:ext uri="{FF2B5EF4-FFF2-40B4-BE49-F238E27FC236}">
                <a16:creationId xmlns:a16="http://schemas.microsoft.com/office/drawing/2014/main" id="{0F637ED7-B9CD-451D-9580-462A161A88FF}"/>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40" name="Google Shape;107;gd544ca2c39_0_112">
            <a:extLst>
              <a:ext uri="{FF2B5EF4-FFF2-40B4-BE49-F238E27FC236}">
                <a16:creationId xmlns:a16="http://schemas.microsoft.com/office/drawing/2014/main" id="{533F0FB5-2B2F-4B22-894F-761A53452F2F}"/>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08;gd544ca2c39_0_112">
            <a:extLst>
              <a:ext uri="{FF2B5EF4-FFF2-40B4-BE49-F238E27FC236}">
                <a16:creationId xmlns:a16="http://schemas.microsoft.com/office/drawing/2014/main" id="{B4457A55-D700-4EEE-A5BF-565933DD547F}"/>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09;gd544ca2c39_0_112">
            <a:extLst>
              <a:ext uri="{FF2B5EF4-FFF2-40B4-BE49-F238E27FC236}">
                <a16:creationId xmlns:a16="http://schemas.microsoft.com/office/drawing/2014/main" id="{D9152109-4806-4D5F-99B5-1DC381A0AE89}"/>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10;gd544ca2c39_0_112">
            <a:extLst>
              <a:ext uri="{FF2B5EF4-FFF2-40B4-BE49-F238E27FC236}">
                <a16:creationId xmlns:a16="http://schemas.microsoft.com/office/drawing/2014/main" id="{55DDF762-F034-4CB8-A2AC-120FE490017D}"/>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22;gd544ca2c39_0_112">
            <a:extLst>
              <a:ext uri="{FF2B5EF4-FFF2-40B4-BE49-F238E27FC236}">
                <a16:creationId xmlns:a16="http://schemas.microsoft.com/office/drawing/2014/main" id="{4F07CFF9-2809-46D6-869D-B5EBEB512BAE}"/>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23;gd544ca2c39_0_112">
            <a:extLst>
              <a:ext uri="{FF2B5EF4-FFF2-40B4-BE49-F238E27FC236}">
                <a16:creationId xmlns:a16="http://schemas.microsoft.com/office/drawing/2014/main" id="{3CB7D3C3-59C5-4151-ACA9-EE53F2AE5BA5}"/>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24;gd544ca2c39_0_112">
            <a:extLst>
              <a:ext uri="{FF2B5EF4-FFF2-40B4-BE49-F238E27FC236}">
                <a16:creationId xmlns:a16="http://schemas.microsoft.com/office/drawing/2014/main" id="{567D56D6-C602-4580-8D2C-8E6B5263B271}"/>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25;gd544ca2c39_0_112">
            <a:extLst>
              <a:ext uri="{FF2B5EF4-FFF2-40B4-BE49-F238E27FC236}">
                <a16:creationId xmlns:a16="http://schemas.microsoft.com/office/drawing/2014/main" id="{55EE999E-9794-4587-9C8E-47CD37F1ECFF}"/>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28;gd544ca2c39_0_112">
            <a:extLst>
              <a:ext uri="{FF2B5EF4-FFF2-40B4-BE49-F238E27FC236}">
                <a16:creationId xmlns:a16="http://schemas.microsoft.com/office/drawing/2014/main" id="{FC5D709F-7C29-407C-93D6-1464CCDF2A8E}"/>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29;gd544ca2c39_0_112">
            <a:extLst>
              <a:ext uri="{FF2B5EF4-FFF2-40B4-BE49-F238E27FC236}">
                <a16:creationId xmlns:a16="http://schemas.microsoft.com/office/drawing/2014/main" id="{F217DB12-0496-4596-AA08-41475361E1AD}"/>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30;gd544ca2c39_0_112">
            <a:extLst>
              <a:ext uri="{FF2B5EF4-FFF2-40B4-BE49-F238E27FC236}">
                <a16:creationId xmlns:a16="http://schemas.microsoft.com/office/drawing/2014/main" id="{A2EA9B9C-1F0E-4C9B-9762-C5C0BC08E8BC}"/>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31;gd544ca2c39_0_112">
            <a:extLst>
              <a:ext uri="{FF2B5EF4-FFF2-40B4-BE49-F238E27FC236}">
                <a16:creationId xmlns:a16="http://schemas.microsoft.com/office/drawing/2014/main" id="{E3ECD21C-0AE5-41FC-B6CD-4F5F4FC6E9B1}"/>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34;gd544ca2c39_0_112">
            <a:extLst>
              <a:ext uri="{FF2B5EF4-FFF2-40B4-BE49-F238E27FC236}">
                <a16:creationId xmlns:a16="http://schemas.microsoft.com/office/drawing/2014/main" id="{523FFED0-0C7C-4C06-A244-4AD2BC0B1C21}"/>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35;gd544ca2c39_0_112">
            <a:extLst>
              <a:ext uri="{FF2B5EF4-FFF2-40B4-BE49-F238E27FC236}">
                <a16:creationId xmlns:a16="http://schemas.microsoft.com/office/drawing/2014/main" id="{41A3BBCD-8A7A-4463-AAF5-91D724D8C3E9}"/>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36;gd544ca2c39_0_112">
            <a:extLst>
              <a:ext uri="{FF2B5EF4-FFF2-40B4-BE49-F238E27FC236}">
                <a16:creationId xmlns:a16="http://schemas.microsoft.com/office/drawing/2014/main" id="{F310B207-28AB-441A-B75C-9EB1AB5F1BA3}"/>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37;gd544ca2c39_0_112">
            <a:extLst>
              <a:ext uri="{FF2B5EF4-FFF2-40B4-BE49-F238E27FC236}">
                <a16:creationId xmlns:a16="http://schemas.microsoft.com/office/drawing/2014/main" id="{E5C92F3E-9E7D-43D1-868F-F94DEE434E0A}"/>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40;gd544ca2c39_0_112">
            <a:extLst>
              <a:ext uri="{FF2B5EF4-FFF2-40B4-BE49-F238E27FC236}">
                <a16:creationId xmlns:a16="http://schemas.microsoft.com/office/drawing/2014/main" id="{F3D45B0F-D18B-4AF0-8488-FC6215E3D0A1}"/>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41;gd544ca2c39_0_112">
            <a:extLst>
              <a:ext uri="{FF2B5EF4-FFF2-40B4-BE49-F238E27FC236}">
                <a16:creationId xmlns:a16="http://schemas.microsoft.com/office/drawing/2014/main" id="{39A8B436-96A0-494B-B106-1030398DD84C}"/>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42;gd544ca2c39_0_112">
            <a:extLst>
              <a:ext uri="{FF2B5EF4-FFF2-40B4-BE49-F238E27FC236}">
                <a16:creationId xmlns:a16="http://schemas.microsoft.com/office/drawing/2014/main" id="{4E70DC77-8C89-40DD-93C3-0B8F28406F01}"/>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43;gd544ca2c39_0_112">
            <a:extLst>
              <a:ext uri="{FF2B5EF4-FFF2-40B4-BE49-F238E27FC236}">
                <a16:creationId xmlns:a16="http://schemas.microsoft.com/office/drawing/2014/main" id="{6ED613D6-CAB7-42AE-BB26-5420A4830834}"/>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46;gd544ca2c39_0_112">
            <a:extLst>
              <a:ext uri="{FF2B5EF4-FFF2-40B4-BE49-F238E27FC236}">
                <a16:creationId xmlns:a16="http://schemas.microsoft.com/office/drawing/2014/main" id="{213F127E-A487-4133-B807-0A7EA2F4C096}"/>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47;gd544ca2c39_0_112">
            <a:extLst>
              <a:ext uri="{FF2B5EF4-FFF2-40B4-BE49-F238E27FC236}">
                <a16:creationId xmlns:a16="http://schemas.microsoft.com/office/drawing/2014/main" id="{049AF2A7-3263-458D-AE17-7CE26F4AA0C7}"/>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48;gd544ca2c39_0_112">
            <a:extLst>
              <a:ext uri="{FF2B5EF4-FFF2-40B4-BE49-F238E27FC236}">
                <a16:creationId xmlns:a16="http://schemas.microsoft.com/office/drawing/2014/main" id="{13322484-AC08-45D0-9AE2-0DB73C36F083}"/>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49;gd544ca2c39_0_112">
            <a:extLst>
              <a:ext uri="{FF2B5EF4-FFF2-40B4-BE49-F238E27FC236}">
                <a16:creationId xmlns:a16="http://schemas.microsoft.com/office/drawing/2014/main" id="{7CFCC760-5979-4785-9246-6277DDDF3397}"/>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52;gd544ca2c39_0_112">
            <a:extLst>
              <a:ext uri="{FF2B5EF4-FFF2-40B4-BE49-F238E27FC236}">
                <a16:creationId xmlns:a16="http://schemas.microsoft.com/office/drawing/2014/main" id="{6C9AB1B9-67BB-45A1-AFA6-CF35D04AC9A0}"/>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53;gd544ca2c39_0_112">
            <a:extLst>
              <a:ext uri="{FF2B5EF4-FFF2-40B4-BE49-F238E27FC236}">
                <a16:creationId xmlns:a16="http://schemas.microsoft.com/office/drawing/2014/main" id="{49BFF3AB-C9F6-46B0-8181-E85962F48CAE}"/>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4;gd544ca2c39_0_112">
            <a:extLst>
              <a:ext uri="{FF2B5EF4-FFF2-40B4-BE49-F238E27FC236}">
                <a16:creationId xmlns:a16="http://schemas.microsoft.com/office/drawing/2014/main" id="{3D55B81F-9621-4F9D-AE6D-63666CD52EE0}"/>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5;gd544ca2c39_0_112">
            <a:extLst>
              <a:ext uri="{FF2B5EF4-FFF2-40B4-BE49-F238E27FC236}">
                <a16:creationId xmlns:a16="http://schemas.microsoft.com/office/drawing/2014/main" id="{BE6D54EE-71BC-4DBC-82A3-92D4C3C0FEF1}"/>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8;gd544ca2c39_0_112">
            <a:extLst>
              <a:ext uri="{FF2B5EF4-FFF2-40B4-BE49-F238E27FC236}">
                <a16:creationId xmlns:a16="http://schemas.microsoft.com/office/drawing/2014/main" id="{518789E3-8F5E-4573-9E47-5723654E7FB3}"/>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9;gd544ca2c39_0_112">
            <a:extLst>
              <a:ext uri="{FF2B5EF4-FFF2-40B4-BE49-F238E27FC236}">
                <a16:creationId xmlns:a16="http://schemas.microsoft.com/office/drawing/2014/main" id="{DAC639E1-13FE-46A5-81A6-1A445F43392B}"/>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0;gd544ca2c39_0_112">
            <a:extLst>
              <a:ext uri="{FF2B5EF4-FFF2-40B4-BE49-F238E27FC236}">
                <a16:creationId xmlns:a16="http://schemas.microsoft.com/office/drawing/2014/main" id="{0B77CC9E-2394-47FC-BB00-134057BDA54C}"/>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1;gd544ca2c39_0_112">
            <a:extLst>
              <a:ext uri="{FF2B5EF4-FFF2-40B4-BE49-F238E27FC236}">
                <a16:creationId xmlns:a16="http://schemas.microsoft.com/office/drawing/2014/main" id="{ABEF9D8E-63AB-49AE-8996-7E4120F456B0}"/>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4;gd544ca2c39_0_112">
            <a:extLst>
              <a:ext uri="{FF2B5EF4-FFF2-40B4-BE49-F238E27FC236}">
                <a16:creationId xmlns:a16="http://schemas.microsoft.com/office/drawing/2014/main" id="{FD4DFF07-C812-4037-9031-038C47252A17}"/>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5;gd544ca2c39_0_112">
            <a:extLst>
              <a:ext uri="{FF2B5EF4-FFF2-40B4-BE49-F238E27FC236}">
                <a16:creationId xmlns:a16="http://schemas.microsoft.com/office/drawing/2014/main" id="{D008B604-F496-42BD-9DF4-0C7EE5ECF4E9}"/>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6;gd544ca2c39_0_112">
            <a:extLst>
              <a:ext uri="{FF2B5EF4-FFF2-40B4-BE49-F238E27FC236}">
                <a16:creationId xmlns:a16="http://schemas.microsoft.com/office/drawing/2014/main" id="{3B4F9474-5175-4DAD-AC3B-CB630F8DA84D}"/>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7;gd544ca2c39_0_112">
            <a:extLst>
              <a:ext uri="{FF2B5EF4-FFF2-40B4-BE49-F238E27FC236}">
                <a16:creationId xmlns:a16="http://schemas.microsoft.com/office/drawing/2014/main" id="{7C0A7485-9D0F-439C-A9CB-CE2325BC7217}"/>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70;gd544ca2c39_0_112">
            <a:extLst>
              <a:ext uri="{FF2B5EF4-FFF2-40B4-BE49-F238E27FC236}">
                <a16:creationId xmlns:a16="http://schemas.microsoft.com/office/drawing/2014/main" id="{66E47536-D3F6-4ABF-A0AC-C3CB8BCDFA6E}"/>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71;gd544ca2c39_0_112">
            <a:extLst>
              <a:ext uri="{FF2B5EF4-FFF2-40B4-BE49-F238E27FC236}">
                <a16:creationId xmlns:a16="http://schemas.microsoft.com/office/drawing/2014/main" id="{1CED7BE0-6330-43C0-AC07-7D1B613ABAAD}"/>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72;gd544ca2c39_0_112">
            <a:extLst>
              <a:ext uri="{FF2B5EF4-FFF2-40B4-BE49-F238E27FC236}">
                <a16:creationId xmlns:a16="http://schemas.microsoft.com/office/drawing/2014/main" id="{EEE5297F-2C6C-49BA-B155-C3E4E2739CD3}"/>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73;gd544ca2c39_0_112">
            <a:extLst>
              <a:ext uri="{FF2B5EF4-FFF2-40B4-BE49-F238E27FC236}">
                <a16:creationId xmlns:a16="http://schemas.microsoft.com/office/drawing/2014/main" id="{51622CBC-D677-477E-8340-C921152E922A}"/>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06;gd544ca2c39_0_112">
            <a:extLst>
              <a:ext uri="{FF2B5EF4-FFF2-40B4-BE49-F238E27FC236}">
                <a16:creationId xmlns:a16="http://schemas.microsoft.com/office/drawing/2014/main" id="{BC674349-48E9-4E5C-984A-EAE67A315437}"/>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1;gd544ca2c39_0_112">
            <a:extLst>
              <a:ext uri="{FF2B5EF4-FFF2-40B4-BE49-F238E27FC236}">
                <a16:creationId xmlns:a16="http://schemas.microsoft.com/office/drawing/2014/main" id="{C9A3F8B7-182E-4F37-9A06-BC2B7938CF9D}"/>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21;gd544ca2c39_0_112">
            <a:extLst>
              <a:ext uri="{FF2B5EF4-FFF2-40B4-BE49-F238E27FC236}">
                <a16:creationId xmlns:a16="http://schemas.microsoft.com/office/drawing/2014/main" id="{C47E59FA-3AF2-493A-97EF-93536750CBA7}"/>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26;gd544ca2c39_0_112">
            <a:extLst>
              <a:ext uri="{FF2B5EF4-FFF2-40B4-BE49-F238E27FC236}">
                <a16:creationId xmlns:a16="http://schemas.microsoft.com/office/drawing/2014/main" id="{540F1EC5-3984-4AD0-8A63-D3247CFD2471}"/>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27;gd544ca2c39_0_112">
            <a:extLst>
              <a:ext uri="{FF2B5EF4-FFF2-40B4-BE49-F238E27FC236}">
                <a16:creationId xmlns:a16="http://schemas.microsoft.com/office/drawing/2014/main" id="{31630DEE-AF79-497C-8CBE-A233BA1805D2}"/>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32;gd544ca2c39_0_112">
            <a:extLst>
              <a:ext uri="{FF2B5EF4-FFF2-40B4-BE49-F238E27FC236}">
                <a16:creationId xmlns:a16="http://schemas.microsoft.com/office/drawing/2014/main" id="{07AD157C-64D4-4F9E-B3DA-C4F02F5E3B16}"/>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33;gd544ca2c39_0_112">
            <a:extLst>
              <a:ext uri="{FF2B5EF4-FFF2-40B4-BE49-F238E27FC236}">
                <a16:creationId xmlns:a16="http://schemas.microsoft.com/office/drawing/2014/main" id="{5382A98B-150F-4A96-ABE1-EF8490D054B8}"/>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38;gd544ca2c39_0_112">
            <a:extLst>
              <a:ext uri="{FF2B5EF4-FFF2-40B4-BE49-F238E27FC236}">
                <a16:creationId xmlns:a16="http://schemas.microsoft.com/office/drawing/2014/main" id="{3CBB786A-3801-426E-BC84-2BB7EF74763A}"/>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39;gd544ca2c39_0_112">
            <a:extLst>
              <a:ext uri="{FF2B5EF4-FFF2-40B4-BE49-F238E27FC236}">
                <a16:creationId xmlns:a16="http://schemas.microsoft.com/office/drawing/2014/main" id="{4BA3BC78-FC01-4D8E-881A-35F598F2B91E}"/>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9" name="Google Shape;144;gd544ca2c39_0_112">
            <a:extLst>
              <a:ext uri="{FF2B5EF4-FFF2-40B4-BE49-F238E27FC236}">
                <a16:creationId xmlns:a16="http://schemas.microsoft.com/office/drawing/2014/main" id="{9FBA146C-8062-4F92-8955-B6D5407FCA16}"/>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0" name="Google Shape;145;gd544ca2c39_0_112">
            <a:extLst>
              <a:ext uri="{FF2B5EF4-FFF2-40B4-BE49-F238E27FC236}">
                <a16:creationId xmlns:a16="http://schemas.microsoft.com/office/drawing/2014/main" id="{D5B0BE80-BF15-4778-85AF-1599EDEDA382}"/>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1" name="Google Shape;150;gd544ca2c39_0_112">
            <a:extLst>
              <a:ext uri="{FF2B5EF4-FFF2-40B4-BE49-F238E27FC236}">
                <a16:creationId xmlns:a16="http://schemas.microsoft.com/office/drawing/2014/main" id="{005B4E9E-6F1A-4A50-9BEF-960D63CFC965}"/>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2" name="Google Shape;151;gd544ca2c39_0_112">
            <a:extLst>
              <a:ext uri="{FF2B5EF4-FFF2-40B4-BE49-F238E27FC236}">
                <a16:creationId xmlns:a16="http://schemas.microsoft.com/office/drawing/2014/main" id="{736580F4-D19A-443B-AA21-906E32EC64C9}"/>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3" name="Google Shape;156;gd544ca2c39_0_112">
            <a:extLst>
              <a:ext uri="{FF2B5EF4-FFF2-40B4-BE49-F238E27FC236}">
                <a16:creationId xmlns:a16="http://schemas.microsoft.com/office/drawing/2014/main" id="{A394FDD9-3021-472F-A9A2-C98D8D012F74}"/>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4" name="Google Shape;157;gd544ca2c39_0_112">
            <a:extLst>
              <a:ext uri="{FF2B5EF4-FFF2-40B4-BE49-F238E27FC236}">
                <a16:creationId xmlns:a16="http://schemas.microsoft.com/office/drawing/2014/main" id="{C15C39A8-8AE3-4A54-A263-D7C1981D8630}"/>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5" name="Google Shape;162;gd544ca2c39_0_112">
            <a:extLst>
              <a:ext uri="{FF2B5EF4-FFF2-40B4-BE49-F238E27FC236}">
                <a16:creationId xmlns:a16="http://schemas.microsoft.com/office/drawing/2014/main" id="{8677CAB5-520D-4EC2-A983-E402BD36830C}"/>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6" name="Google Shape;163;gd544ca2c39_0_112">
            <a:extLst>
              <a:ext uri="{FF2B5EF4-FFF2-40B4-BE49-F238E27FC236}">
                <a16:creationId xmlns:a16="http://schemas.microsoft.com/office/drawing/2014/main" id="{BB040500-6325-4102-BACD-C519294B1D98}"/>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7" name="Google Shape;168;gd544ca2c39_0_112">
            <a:extLst>
              <a:ext uri="{FF2B5EF4-FFF2-40B4-BE49-F238E27FC236}">
                <a16:creationId xmlns:a16="http://schemas.microsoft.com/office/drawing/2014/main" id="{5FB8EB9E-861A-47A8-A0E1-28A6814C06F9}"/>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8" name="Google Shape;169;gd544ca2c39_0_112">
            <a:extLst>
              <a:ext uri="{FF2B5EF4-FFF2-40B4-BE49-F238E27FC236}">
                <a16:creationId xmlns:a16="http://schemas.microsoft.com/office/drawing/2014/main" id="{E2680763-24B9-4B75-A2A5-F666F29A2754}"/>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99" name="Google Shape;174;gd544ca2c39_0_112">
            <a:extLst>
              <a:ext uri="{FF2B5EF4-FFF2-40B4-BE49-F238E27FC236}">
                <a16:creationId xmlns:a16="http://schemas.microsoft.com/office/drawing/2014/main" id="{1EAAC80B-5B05-4C8C-BBE1-78C1BA299090}"/>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0" name="Google Shape;105;gd544ca2c39_0_112">
            <a:extLst>
              <a:ext uri="{FF2B5EF4-FFF2-40B4-BE49-F238E27FC236}">
                <a16:creationId xmlns:a16="http://schemas.microsoft.com/office/drawing/2014/main" id="{60B32E08-EBE8-4E79-9EE7-1FB425E272AC}"/>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1" name="Google Shape;112;gd544ca2c39_0_112">
            <a:extLst>
              <a:ext uri="{FF2B5EF4-FFF2-40B4-BE49-F238E27FC236}">
                <a16:creationId xmlns:a16="http://schemas.microsoft.com/office/drawing/2014/main" id="{9422EA39-F429-4FA2-81B2-F6A8EA456F1C}"/>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2" name="Google Shape;113;gd544ca2c39_0_112">
            <a:extLst>
              <a:ext uri="{FF2B5EF4-FFF2-40B4-BE49-F238E27FC236}">
                <a16:creationId xmlns:a16="http://schemas.microsoft.com/office/drawing/2014/main" id="{FC270584-7F39-4C3F-AB96-3EC109A65254}"/>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3" name="Google Shape;114;gd544ca2c39_0_112">
            <a:extLst>
              <a:ext uri="{FF2B5EF4-FFF2-40B4-BE49-F238E27FC236}">
                <a16:creationId xmlns:a16="http://schemas.microsoft.com/office/drawing/2014/main" id="{EF36B802-9FD3-4A2A-BAF7-B6E0E007AC8B}"/>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4" name="Google Shape;115;gd544ca2c39_0_112">
            <a:extLst>
              <a:ext uri="{FF2B5EF4-FFF2-40B4-BE49-F238E27FC236}">
                <a16:creationId xmlns:a16="http://schemas.microsoft.com/office/drawing/2014/main" id="{5999DF6A-ED21-4217-88AC-8B45050D21B7}"/>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5" name="Google Shape;116;gd544ca2c39_0_112">
            <a:extLst>
              <a:ext uri="{FF2B5EF4-FFF2-40B4-BE49-F238E27FC236}">
                <a16:creationId xmlns:a16="http://schemas.microsoft.com/office/drawing/2014/main" id="{55FBE22E-1D91-4025-9808-476ADB8C380E}"/>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6" name="Google Shape;117;gd544ca2c39_0_112">
            <a:extLst>
              <a:ext uri="{FF2B5EF4-FFF2-40B4-BE49-F238E27FC236}">
                <a16:creationId xmlns:a16="http://schemas.microsoft.com/office/drawing/2014/main" id="{65B3E9A6-1381-4D00-895D-0AA98BAF4F82}"/>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7" name="Google Shape;118;gd544ca2c39_0_112">
            <a:extLst>
              <a:ext uri="{FF2B5EF4-FFF2-40B4-BE49-F238E27FC236}">
                <a16:creationId xmlns:a16="http://schemas.microsoft.com/office/drawing/2014/main" id="{304EC6F8-0A7B-4EFA-9A61-3A4B3EF8FB0A}"/>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8" name="Google Shape;119;gd544ca2c39_0_112">
            <a:extLst>
              <a:ext uri="{FF2B5EF4-FFF2-40B4-BE49-F238E27FC236}">
                <a16:creationId xmlns:a16="http://schemas.microsoft.com/office/drawing/2014/main" id="{010506F9-DE36-4BB0-BE46-EA650175AA59}"/>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09" name="Google Shape;120;gd544ca2c39_0_112">
            <a:extLst>
              <a:ext uri="{FF2B5EF4-FFF2-40B4-BE49-F238E27FC236}">
                <a16:creationId xmlns:a16="http://schemas.microsoft.com/office/drawing/2014/main" id="{8A4CE266-7729-4CA0-8FB2-13652E9217B9}"/>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6730905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90200E5C-6311-B425-2500-19CC13DC159E}"/>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3" name="Immagine 2">
            <a:extLst>
              <a:ext uri="{FF2B5EF4-FFF2-40B4-BE49-F238E27FC236}">
                <a16:creationId xmlns:a16="http://schemas.microsoft.com/office/drawing/2014/main" id="{CFB519FD-C763-A881-034F-CEAA99BDBEE9}"/>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4" name="Slide Number Placeholder 6">
            <a:extLst>
              <a:ext uri="{FF2B5EF4-FFF2-40B4-BE49-F238E27FC236}">
                <a16:creationId xmlns:a16="http://schemas.microsoft.com/office/drawing/2014/main" id="{1602B7DC-D20D-B846-CF96-F2E683495D7E}"/>
              </a:ext>
            </a:extLst>
          </p:cNvPr>
          <p:cNvSpPr>
            <a:spLocks noGrp="1"/>
          </p:cNvSpPr>
          <p:nvPr>
            <p:ph type="sldNum" idx="4294967295"/>
          </p:nvPr>
        </p:nvSpPr>
        <p:spPr>
          <a:xfrm>
            <a:off x="-114601" y="6593478"/>
            <a:ext cx="479460" cy="374650"/>
          </a:xfrm>
          <a:prstGeom prst="rect">
            <a:avLst/>
          </a:prstGeom>
        </p:spPr>
        <p:txBody>
          <a:bodyPr/>
          <a:lstStyle>
            <a:lvl1pPr marL="0" indent="0">
              <a:buNone/>
              <a:defRPr sz="1100">
                <a:solidFill>
                  <a:schemeClr val="bg1"/>
                </a:solidFill>
                <a:latin typeface="Helvetica Neue" panose="02000403000000020004" pitchFamily="2"/>
              </a:defRPr>
            </a:lvl1pPr>
          </a:lstStyle>
          <a:p>
            <a:pPr>
              <a:defRPr/>
            </a:pPr>
            <a:fld id="{00000000-1234-1234-1234-123412341234}" type="slidenum">
              <a:rPr lang="it-IT" smtClean="0"/>
              <a:pPr>
                <a:defRPr/>
              </a:pPr>
              <a:t>‹N›</a:t>
            </a:fld>
            <a:endParaRPr lang="it-IT"/>
          </a:p>
        </p:txBody>
      </p:sp>
      <p:sp>
        <p:nvSpPr>
          <p:cNvPr id="5" name="Rettangolo 4">
            <a:extLst>
              <a:ext uri="{FF2B5EF4-FFF2-40B4-BE49-F238E27FC236}">
                <a16:creationId xmlns:a16="http://schemas.microsoft.com/office/drawing/2014/main" id="{EBEC304E-B91F-B851-D15D-81F2255A0A42}"/>
              </a:ext>
            </a:extLst>
          </p:cNvPr>
          <p:cNvSpPr/>
          <p:nvPr userDrawn="1"/>
        </p:nvSpPr>
        <p:spPr>
          <a:xfrm>
            <a:off x="5658928" y="0"/>
            <a:ext cx="6533073"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6" name="Segnaposto contenuto 6">
            <a:extLst>
              <a:ext uri="{FF2B5EF4-FFF2-40B4-BE49-F238E27FC236}">
                <a16:creationId xmlns:a16="http://schemas.microsoft.com/office/drawing/2014/main" id="{D0A1F305-4768-587D-5029-079EDC1767AB}"/>
              </a:ext>
            </a:extLst>
          </p:cNvPr>
          <p:cNvSpPr>
            <a:spLocks noGrp="1"/>
          </p:cNvSpPr>
          <p:nvPr>
            <p:ph sz="quarter" idx="10"/>
          </p:nvPr>
        </p:nvSpPr>
        <p:spPr>
          <a:xfrm>
            <a:off x="364860" y="470945"/>
            <a:ext cx="5225058"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64B5655F-5384-1D8C-A587-3D1D36604690}"/>
              </a:ext>
            </a:extLst>
          </p:cNvPr>
          <p:cNvSpPr>
            <a:spLocks noGrp="1"/>
          </p:cNvSpPr>
          <p:nvPr>
            <p:ph sz="quarter" idx="11"/>
          </p:nvPr>
        </p:nvSpPr>
        <p:spPr>
          <a:xfrm>
            <a:off x="365125" y="209550"/>
            <a:ext cx="5225058"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8" name="CasellaDiTesto 7">
            <a:extLst>
              <a:ext uri="{FF2B5EF4-FFF2-40B4-BE49-F238E27FC236}">
                <a16:creationId xmlns:a16="http://schemas.microsoft.com/office/drawing/2014/main" id="{3507C39C-44C0-3949-14DB-5472EA97BC07}"/>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434762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ase study 2">
    <p:bg>
      <p:bgRef idx="1001">
        <a:schemeClr val="bg1"/>
      </p:bgRef>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E5562359-DCC9-FB30-7E67-DA4DC8518D5F}"/>
              </a:ext>
            </a:extLst>
          </p:cNvPr>
          <p:cNvSpPr/>
          <p:nvPr userDrawn="1"/>
        </p:nvSpPr>
        <p:spPr>
          <a:xfrm>
            <a:off x="6898991" y="1"/>
            <a:ext cx="5293008"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Rettangolo 8">
            <a:extLst>
              <a:ext uri="{FF2B5EF4-FFF2-40B4-BE49-F238E27FC236}">
                <a16:creationId xmlns:a16="http://schemas.microsoft.com/office/drawing/2014/main" id="{D178194A-73E5-1628-878E-C75D001CB339}"/>
              </a:ext>
            </a:extLst>
          </p:cNvPr>
          <p:cNvSpPr/>
          <p:nvPr userDrawn="1"/>
        </p:nvSpPr>
        <p:spPr>
          <a:xfrm>
            <a:off x="6843419" y="0"/>
            <a:ext cx="5348582"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3" name="Slide Number Placeholder 6">
            <a:extLst>
              <a:ext uri="{FF2B5EF4-FFF2-40B4-BE49-F238E27FC236}">
                <a16:creationId xmlns:a16="http://schemas.microsoft.com/office/drawing/2014/main" id="{EAA6B1C8-3B12-B2EE-F20A-AF9FD289C5B0}"/>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5" name="Segnaposto contenuto 6">
            <a:extLst>
              <a:ext uri="{FF2B5EF4-FFF2-40B4-BE49-F238E27FC236}">
                <a16:creationId xmlns:a16="http://schemas.microsoft.com/office/drawing/2014/main" id="{AA9288F4-FCF9-41EB-0EB9-8014B39BB74B}"/>
              </a:ext>
            </a:extLst>
          </p:cNvPr>
          <p:cNvSpPr>
            <a:spLocks noGrp="1"/>
          </p:cNvSpPr>
          <p:nvPr>
            <p:ph sz="quarter" idx="10"/>
          </p:nvPr>
        </p:nvSpPr>
        <p:spPr>
          <a:xfrm>
            <a:off x="364859" y="470945"/>
            <a:ext cx="6325301"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5E1444F3-BDA8-02CD-4750-4A9D8D6D61B6}"/>
              </a:ext>
            </a:extLst>
          </p:cNvPr>
          <p:cNvSpPr>
            <a:spLocks noGrp="1"/>
          </p:cNvSpPr>
          <p:nvPr>
            <p:ph sz="quarter" idx="11"/>
          </p:nvPr>
        </p:nvSpPr>
        <p:spPr>
          <a:xfrm>
            <a:off x="365124" y="209550"/>
            <a:ext cx="6325301"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10" name="Rectangle 15">
            <a:extLst>
              <a:ext uri="{FF2B5EF4-FFF2-40B4-BE49-F238E27FC236}">
                <a16:creationId xmlns:a16="http://schemas.microsoft.com/office/drawing/2014/main" id="{45CF01F4-B119-467C-81D4-EC9BC61D9C04}"/>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1" name="Rectangle 16">
            <a:extLst>
              <a:ext uri="{FF2B5EF4-FFF2-40B4-BE49-F238E27FC236}">
                <a16:creationId xmlns:a16="http://schemas.microsoft.com/office/drawing/2014/main" id="{456CBE0F-CFE6-4F0B-BF56-0F82E191E830}"/>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2" name="Rectangle 17">
            <a:extLst>
              <a:ext uri="{FF2B5EF4-FFF2-40B4-BE49-F238E27FC236}">
                <a16:creationId xmlns:a16="http://schemas.microsoft.com/office/drawing/2014/main" id="{BC34DBE1-4477-4E3A-8BE3-3CFD9BD1E7AA}"/>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18">
            <a:extLst>
              <a:ext uri="{FF2B5EF4-FFF2-40B4-BE49-F238E27FC236}">
                <a16:creationId xmlns:a16="http://schemas.microsoft.com/office/drawing/2014/main" id="{BE521814-BC67-4BDF-B9C9-1F9546D5F25C}"/>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19">
            <a:extLst>
              <a:ext uri="{FF2B5EF4-FFF2-40B4-BE49-F238E27FC236}">
                <a16:creationId xmlns:a16="http://schemas.microsoft.com/office/drawing/2014/main" id="{610BAE2C-A7FD-4E18-8B06-EAC1C22B103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20">
            <a:extLst>
              <a:ext uri="{FF2B5EF4-FFF2-40B4-BE49-F238E27FC236}">
                <a16:creationId xmlns:a16="http://schemas.microsoft.com/office/drawing/2014/main" id="{5AF88376-5670-4BB4-AF3A-8BEF7650F41F}"/>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Rectangle 21">
            <a:extLst>
              <a:ext uri="{FF2B5EF4-FFF2-40B4-BE49-F238E27FC236}">
                <a16:creationId xmlns:a16="http://schemas.microsoft.com/office/drawing/2014/main" id="{E7A26683-1DEB-44E9-9D7E-6F0DEB13BA28}"/>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8" name="Rectangle 22">
            <a:extLst>
              <a:ext uri="{FF2B5EF4-FFF2-40B4-BE49-F238E27FC236}">
                <a16:creationId xmlns:a16="http://schemas.microsoft.com/office/drawing/2014/main" id="{2A2B5E74-EDD4-48EE-9268-9F833AA1CD08}"/>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9" name="Google Shape;107;gd544ca2c39_0_112">
            <a:extLst>
              <a:ext uri="{FF2B5EF4-FFF2-40B4-BE49-F238E27FC236}">
                <a16:creationId xmlns:a16="http://schemas.microsoft.com/office/drawing/2014/main" id="{900637FE-3E8D-4979-96F8-F736F26918E5}"/>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08;gd544ca2c39_0_112">
            <a:extLst>
              <a:ext uri="{FF2B5EF4-FFF2-40B4-BE49-F238E27FC236}">
                <a16:creationId xmlns:a16="http://schemas.microsoft.com/office/drawing/2014/main" id="{59987AFD-F928-448D-86FB-2295ACA630F6}"/>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09;gd544ca2c39_0_112">
            <a:extLst>
              <a:ext uri="{FF2B5EF4-FFF2-40B4-BE49-F238E27FC236}">
                <a16:creationId xmlns:a16="http://schemas.microsoft.com/office/drawing/2014/main" id="{7395FC2B-7D04-40BF-911E-719798172AD8}"/>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10;gd544ca2c39_0_112">
            <a:extLst>
              <a:ext uri="{FF2B5EF4-FFF2-40B4-BE49-F238E27FC236}">
                <a16:creationId xmlns:a16="http://schemas.microsoft.com/office/drawing/2014/main" id="{23A5258D-5C77-4ECC-B0C9-53A190DE8206}"/>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2;gd544ca2c39_0_112">
            <a:extLst>
              <a:ext uri="{FF2B5EF4-FFF2-40B4-BE49-F238E27FC236}">
                <a16:creationId xmlns:a16="http://schemas.microsoft.com/office/drawing/2014/main" id="{7DAA0D53-E7EB-49BD-ADC3-9C2004A6F5B8}"/>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3;gd544ca2c39_0_112">
            <a:extLst>
              <a:ext uri="{FF2B5EF4-FFF2-40B4-BE49-F238E27FC236}">
                <a16:creationId xmlns:a16="http://schemas.microsoft.com/office/drawing/2014/main" id="{18E80374-05D6-42C1-AE53-6315843FFF68}"/>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4;gd544ca2c39_0_112">
            <a:extLst>
              <a:ext uri="{FF2B5EF4-FFF2-40B4-BE49-F238E27FC236}">
                <a16:creationId xmlns:a16="http://schemas.microsoft.com/office/drawing/2014/main" id="{CD04B1FD-F7D8-4250-90B7-E4A8D01B4899}"/>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5;gd544ca2c39_0_112">
            <a:extLst>
              <a:ext uri="{FF2B5EF4-FFF2-40B4-BE49-F238E27FC236}">
                <a16:creationId xmlns:a16="http://schemas.microsoft.com/office/drawing/2014/main" id="{8C82A259-F850-4061-AC0B-59A343DD79CF}"/>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28;gd544ca2c39_0_112">
            <a:extLst>
              <a:ext uri="{FF2B5EF4-FFF2-40B4-BE49-F238E27FC236}">
                <a16:creationId xmlns:a16="http://schemas.microsoft.com/office/drawing/2014/main" id="{C966D937-14B9-4FBE-985E-E7BD2446485D}"/>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29;gd544ca2c39_0_112">
            <a:extLst>
              <a:ext uri="{FF2B5EF4-FFF2-40B4-BE49-F238E27FC236}">
                <a16:creationId xmlns:a16="http://schemas.microsoft.com/office/drawing/2014/main" id="{E9B8F1CA-8EAD-4599-BD26-839DE62C496A}"/>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0;gd544ca2c39_0_112">
            <a:extLst>
              <a:ext uri="{FF2B5EF4-FFF2-40B4-BE49-F238E27FC236}">
                <a16:creationId xmlns:a16="http://schemas.microsoft.com/office/drawing/2014/main" id="{96D49494-08FB-4AAE-A215-2D2B5352C803}"/>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1;gd544ca2c39_0_112">
            <a:extLst>
              <a:ext uri="{FF2B5EF4-FFF2-40B4-BE49-F238E27FC236}">
                <a16:creationId xmlns:a16="http://schemas.microsoft.com/office/drawing/2014/main" id="{4D32A74E-AB94-4442-AF00-DFF407B91D52}"/>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4;gd544ca2c39_0_112">
            <a:extLst>
              <a:ext uri="{FF2B5EF4-FFF2-40B4-BE49-F238E27FC236}">
                <a16:creationId xmlns:a16="http://schemas.microsoft.com/office/drawing/2014/main" id="{F0D0327C-1CAE-430C-A1BA-BE824810B4E7}"/>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5;gd544ca2c39_0_112">
            <a:extLst>
              <a:ext uri="{FF2B5EF4-FFF2-40B4-BE49-F238E27FC236}">
                <a16:creationId xmlns:a16="http://schemas.microsoft.com/office/drawing/2014/main" id="{73EB0355-B744-40EF-A82D-AC5CA4545F20}"/>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36;gd544ca2c39_0_112">
            <a:extLst>
              <a:ext uri="{FF2B5EF4-FFF2-40B4-BE49-F238E27FC236}">
                <a16:creationId xmlns:a16="http://schemas.microsoft.com/office/drawing/2014/main" id="{8D0BDCAF-7EC0-4238-8E07-00F26E863E47}"/>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37;gd544ca2c39_0_112">
            <a:extLst>
              <a:ext uri="{FF2B5EF4-FFF2-40B4-BE49-F238E27FC236}">
                <a16:creationId xmlns:a16="http://schemas.microsoft.com/office/drawing/2014/main" id="{5CD6A24D-37DF-4A34-8645-8E1D9979B9C4}"/>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0;gd544ca2c39_0_112">
            <a:extLst>
              <a:ext uri="{FF2B5EF4-FFF2-40B4-BE49-F238E27FC236}">
                <a16:creationId xmlns:a16="http://schemas.microsoft.com/office/drawing/2014/main" id="{2F7F68FF-E1DB-47B1-9877-59150FCF30B2}"/>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1;gd544ca2c39_0_112">
            <a:extLst>
              <a:ext uri="{FF2B5EF4-FFF2-40B4-BE49-F238E27FC236}">
                <a16:creationId xmlns:a16="http://schemas.microsoft.com/office/drawing/2014/main" id="{317BD8B7-227D-4C6D-80A1-F4367EE07CE3}"/>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2;gd544ca2c39_0_112">
            <a:extLst>
              <a:ext uri="{FF2B5EF4-FFF2-40B4-BE49-F238E27FC236}">
                <a16:creationId xmlns:a16="http://schemas.microsoft.com/office/drawing/2014/main" id="{8536A556-1C34-4929-B0F1-18881D3D89E8}"/>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3;gd544ca2c39_0_112">
            <a:extLst>
              <a:ext uri="{FF2B5EF4-FFF2-40B4-BE49-F238E27FC236}">
                <a16:creationId xmlns:a16="http://schemas.microsoft.com/office/drawing/2014/main" id="{7E9D6AA5-BB65-4312-8FC2-A101BD52662C}"/>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6;gd544ca2c39_0_112">
            <a:extLst>
              <a:ext uri="{FF2B5EF4-FFF2-40B4-BE49-F238E27FC236}">
                <a16:creationId xmlns:a16="http://schemas.microsoft.com/office/drawing/2014/main" id="{7E48CB9C-0632-4192-887D-6F02A11DF581}"/>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7;gd544ca2c39_0_112">
            <a:extLst>
              <a:ext uri="{FF2B5EF4-FFF2-40B4-BE49-F238E27FC236}">
                <a16:creationId xmlns:a16="http://schemas.microsoft.com/office/drawing/2014/main" id="{AC624D1F-108C-46B7-950A-6544F5213B18}"/>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48;gd544ca2c39_0_112">
            <a:extLst>
              <a:ext uri="{FF2B5EF4-FFF2-40B4-BE49-F238E27FC236}">
                <a16:creationId xmlns:a16="http://schemas.microsoft.com/office/drawing/2014/main" id="{B89E5ABA-E29F-436F-B68E-166CD3FF6E51}"/>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49;gd544ca2c39_0_112">
            <a:extLst>
              <a:ext uri="{FF2B5EF4-FFF2-40B4-BE49-F238E27FC236}">
                <a16:creationId xmlns:a16="http://schemas.microsoft.com/office/drawing/2014/main" id="{352F3CE0-6364-4618-A50E-3FA03E266B5A}"/>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2;gd544ca2c39_0_112">
            <a:extLst>
              <a:ext uri="{FF2B5EF4-FFF2-40B4-BE49-F238E27FC236}">
                <a16:creationId xmlns:a16="http://schemas.microsoft.com/office/drawing/2014/main" id="{BE0C0B56-5BE9-4BE9-B222-C4C0BE8F776F}"/>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3;gd544ca2c39_0_112">
            <a:extLst>
              <a:ext uri="{FF2B5EF4-FFF2-40B4-BE49-F238E27FC236}">
                <a16:creationId xmlns:a16="http://schemas.microsoft.com/office/drawing/2014/main" id="{EB0A5F87-8B2B-4E41-8A3F-05D0999774A2}"/>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4;gd544ca2c39_0_112">
            <a:extLst>
              <a:ext uri="{FF2B5EF4-FFF2-40B4-BE49-F238E27FC236}">
                <a16:creationId xmlns:a16="http://schemas.microsoft.com/office/drawing/2014/main" id="{9428370B-5746-4CA6-BA05-D33F72FD6041}"/>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5;gd544ca2c39_0_112">
            <a:extLst>
              <a:ext uri="{FF2B5EF4-FFF2-40B4-BE49-F238E27FC236}">
                <a16:creationId xmlns:a16="http://schemas.microsoft.com/office/drawing/2014/main" id="{4428FDF4-4760-45D6-B0A8-F36DEB813D51}"/>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58;gd544ca2c39_0_112">
            <a:extLst>
              <a:ext uri="{FF2B5EF4-FFF2-40B4-BE49-F238E27FC236}">
                <a16:creationId xmlns:a16="http://schemas.microsoft.com/office/drawing/2014/main" id="{2FE79AE5-DCF0-43A8-A332-0671C8E655A0}"/>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59;gd544ca2c39_0_112">
            <a:extLst>
              <a:ext uri="{FF2B5EF4-FFF2-40B4-BE49-F238E27FC236}">
                <a16:creationId xmlns:a16="http://schemas.microsoft.com/office/drawing/2014/main" id="{D172C394-55FF-4B0B-B5DD-EE8D71C71A55}"/>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0;gd544ca2c39_0_112">
            <a:extLst>
              <a:ext uri="{FF2B5EF4-FFF2-40B4-BE49-F238E27FC236}">
                <a16:creationId xmlns:a16="http://schemas.microsoft.com/office/drawing/2014/main" id="{A40A6999-790C-45B5-AB44-CA49BE63BA64}"/>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1;gd544ca2c39_0_112">
            <a:extLst>
              <a:ext uri="{FF2B5EF4-FFF2-40B4-BE49-F238E27FC236}">
                <a16:creationId xmlns:a16="http://schemas.microsoft.com/office/drawing/2014/main" id="{B8CE2309-6B84-4E7F-9322-015E7BE3BEB9}"/>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4;gd544ca2c39_0_112">
            <a:extLst>
              <a:ext uri="{FF2B5EF4-FFF2-40B4-BE49-F238E27FC236}">
                <a16:creationId xmlns:a16="http://schemas.microsoft.com/office/drawing/2014/main" id="{7C7DDFEE-4381-4226-BEBB-237B1B5FECD4}"/>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5;gd544ca2c39_0_112">
            <a:extLst>
              <a:ext uri="{FF2B5EF4-FFF2-40B4-BE49-F238E27FC236}">
                <a16:creationId xmlns:a16="http://schemas.microsoft.com/office/drawing/2014/main" id="{2E4FD021-8D03-4E77-82EB-FBEAA4BA85CE}"/>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66;gd544ca2c39_0_112">
            <a:extLst>
              <a:ext uri="{FF2B5EF4-FFF2-40B4-BE49-F238E27FC236}">
                <a16:creationId xmlns:a16="http://schemas.microsoft.com/office/drawing/2014/main" id="{C0A71255-05CE-4B6A-AF93-5A2E1F2122A4}"/>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67;gd544ca2c39_0_112">
            <a:extLst>
              <a:ext uri="{FF2B5EF4-FFF2-40B4-BE49-F238E27FC236}">
                <a16:creationId xmlns:a16="http://schemas.microsoft.com/office/drawing/2014/main" id="{483F21AD-281D-464C-9892-98FA6D64B145}"/>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0;gd544ca2c39_0_112">
            <a:extLst>
              <a:ext uri="{FF2B5EF4-FFF2-40B4-BE49-F238E27FC236}">
                <a16:creationId xmlns:a16="http://schemas.microsoft.com/office/drawing/2014/main" id="{8DB383E1-56F4-417A-BE8A-C5750D6506E3}"/>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1;gd544ca2c39_0_112">
            <a:extLst>
              <a:ext uri="{FF2B5EF4-FFF2-40B4-BE49-F238E27FC236}">
                <a16:creationId xmlns:a16="http://schemas.microsoft.com/office/drawing/2014/main" id="{563BA7C5-B9F1-4A5D-A376-DB191BA3E13D}"/>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72;gd544ca2c39_0_112">
            <a:extLst>
              <a:ext uri="{FF2B5EF4-FFF2-40B4-BE49-F238E27FC236}">
                <a16:creationId xmlns:a16="http://schemas.microsoft.com/office/drawing/2014/main" id="{60FAAA2D-60FB-448D-8707-28E08B0D8D37}"/>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73;gd544ca2c39_0_112">
            <a:extLst>
              <a:ext uri="{FF2B5EF4-FFF2-40B4-BE49-F238E27FC236}">
                <a16:creationId xmlns:a16="http://schemas.microsoft.com/office/drawing/2014/main" id="{4369EBDD-C351-4121-96C4-93D857458B8F}"/>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06;gd544ca2c39_0_112">
            <a:extLst>
              <a:ext uri="{FF2B5EF4-FFF2-40B4-BE49-F238E27FC236}">
                <a16:creationId xmlns:a16="http://schemas.microsoft.com/office/drawing/2014/main" id="{9A49F4BD-573F-4CFF-9B7C-7060B34E2B6D}"/>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11;gd544ca2c39_0_112">
            <a:extLst>
              <a:ext uri="{FF2B5EF4-FFF2-40B4-BE49-F238E27FC236}">
                <a16:creationId xmlns:a16="http://schemas.microsoft.com/office/drawing/2014/main" id="{8C4D24F9-0091-4A98-A816-A4230DBAB79C}"/>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1;gd544ca2c39_0_112">
            <a:extLst>
              <a:ext uri="{FF2B5EF4-FFF2-40B4-BE49-F238E27FC236}">
                <a16:creationId xmlns:a16="http://schemas.microsoft.com/office/drawing/2014/main" id="{1174613D-35A0-4938-91DE-AE14D2C90E3D}"/>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26;gd544ca2c39_0_112">
            <a:extLst>
              <a:ext uri="{FF2B5EF4-FFF2-40B4-BE49-F238E27FC236}">
                <a16:creationId xmlns:a16="http://schemas.microsoft.com/office/drawing/2014/main" id="{244F8F00-FCAB-41B0-9417-BA1AA34FDD64}"/>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27;gd544ca2c39_0_112">
            <a:extLst>
              <a:ext uri="{FF2B5EF4-FFF2-40B4-BE49-F238E27FC236}">
                <a16:creationId xmlns:a16="http://schemas.microsoft.com/office/drawing/2014/main" id="{5409B26D-5244-466D-B084-C3E786ED49AC}"/>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2;gd544ca2c39_0_112">
            <a:extLst>
              <a:ext uri="{FF2B5EF4-FFF2-40B4-BE49-F238E27FC236}">
                <a16:creationId xmlns:a16="http://schemas.microsoft.com/office/drawing/2014/main" id="{0ED21F0E-5C4B-487A-817C-B88F4184284C}"/>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3;gd544ca2c39_0_112">
            <a:extLst>
              <a:ext uri="{FF2B5EF4-FFF2-40B4-BE49-F238E27FC236}">
                <a16:creationId xmlns:a16="http://schemas.microsoft.com/office/drawing/2014/main" id="{A293B4A2-C847-4C06-A15D-8F0A83F3340B}"/>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38;gd544ca2c39_0_112">
            <a:extLst>
              <a:ext uri="{FF2B5EF4-FFF2-40B4-BE49-F238E27FC236}">
                <a16:creationId xmlns:a16="http://schemas.microsoft.com/office/drawing/2014/main" id="{346E6921-D9F0-49E9-9327-5D7E2B7DB6CD}"/>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39;gd544ca2c39_0_112">
            <a:extLst>
              <a:ext uri="{FF2B5EF4-FFF2-40B4-BE49-F238E27FC236}">
                <a16:creationId xmlns:a16="http://schemas.microsoft.com/office/drawing/2014/main" id="{D1E82F03-B210-45E7-9FE4-FD1998894440}"/>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44;gd544ca2c39_0_112">
            <a:extLst>
              <a:ext uri="{FF2B5EF4-FFF2-40B4-BE49-F238E27FC236}">
                <a16:creationId xmlns:a16="http://schemas.microsoft.com/office/drawing/2014/main" id="{7D14D10E-3274-4989-B85B-E37301656673}"/>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45;gd544ca2c39_0_112">
            <a:extLst>
              <a:ext uri="{FF2B5EF4-FFF2-40B4-BE49-F238E27FC236}">
                <a16:creationId xmlns:a16="http://schemas.microsoft.com/office/drawing/2014/main" id="{50474743-A9D7-41B3-8F32-F9682204F76C}"/>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0;gd544ca2c39_0_112">
            <a:extLst>
              <a:ext uri="{FF2B5EF4-FFF2-40B4-BE49-F238E27FC236}">
                <a16:creationId xmlns:a16="http://schemas.microsoft.com/office/drawing/2014/main" id="{8D2EE7A2-5C5C-4D7A-87F2-34D942DEA654}"/>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1;gd544ca2c39_0_112">
            <a:extLst>
              <a:ext uri="{FF2B5EF4-FFF2-40B4-BE49-F238E27FC236}">
                <a16:creationId xmlns:a16="http://schemas.microsoft.com/office/drawing/2014/main" id="{466916EA-2EFD-4B34-8D84-06E05B2B3D2A}"/>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56;gd544ca2c39_0_112">
            <a:extLst>
              <a:ext uri="{FF2B5EF4-FFF2-40B4-BE49-F238E27FC236}">
                <a16:creationId xmlns:a16="http://schemas.microsoft.com/office/drawing/2014/main" id="{36ECF654-6841-4766-818A-3EBCD8D9B8F4}"/>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57;gd544ca2c39_0_112">
            <a:extLst>
              <a:ext uri="{FF2B5EF4-FFF2-40B4-BE49-F238E27FC236}">
                <a16:creationId xmlns:a16="http://schemas.microsoft.com/office/drawing/2014/main" id="{61DF161B-C2A9-42AE-AC04-DFECB422B736}"/>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2;gd544ca2c39_0_112">
            <a:extLst>
              <a:ext uri="{FF2B5EF4-FFF2-40B4-BE49-F238E27FC236}">
                <a16:creationId xmlns:a16="http://schemas.microsoft.com/office/drawing/2014/main" id="{A92794BC-459A-499C-B6AE-419CFFD4AC9A}"/>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3;gd544ca2c39_0_112">
            <a:extLst>
              <a:ext uri="{FF2B5EF4-FFF2-40B4-BE49-F238E27FC236}">
                <a16:creationId xmlns:a16="http://schemas.microsoft.com/office/drawing/2014/main" id="{07C16D09-984D-47EB-A852-ECA2DE053DC7}"/>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68;gd544ca2c39_0_112">
            <a:extLst>
              <a:ext uri="{FF2B5EF4-FFF2-40B4-BE49-F238E27FC236}">
                <a16:creationId xmlns:a16="http://schemas.microsoft.com/office/drawing/2014/main" id="{657F0D63-E779-4523-AB98-99758769E723}"/>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69;gd544ca2c39_0_112">
            <a:extLst>
              <a:ext uri="{FF2B5EF4-FFF2-40B4-BE49-F238E27FC236}">
                <a16:creationId xmlns:a16="http://schemas.microsoft.com/office/drawing/2014/main" id="{93EAF9C1-C131-4EE3-8A39-9C37E5C2C121}"/>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74;gd544ca2c39_0_112">
            <a:extLst>
              <a:ext uri="{FF2B5EF4-FFF2-40B4-BE49-F238E27FC236}">
                <a16:creationId xmlns:a16="http://schemas.microsoft.com/office/drawing/2014/main" id="{6A5E0205-5C00-45D5-9EB8-3602E1C01E81}"/>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05;gd544ca2c39_0_112">
            <a:extLst>
              <a:ext uri="{FF2B5EF4-FFF2-40B4-BE49-F238E27FC236}">
                <a16:creationId xmlns:a16="http://schemas.microsoft.com/office/drawing/2014/main" id="{7943B49B-136F-4B5F-938C-3AA62DC0B12D}"/>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2;gd544ca2c39_0_112">
            <a:extLst>
              <a:ext uri="{FF2B5EF4-FFF2-40B4-BE49-F238E27FC236}">
                <a16:creationId xmlns:a16="http://schemas.microsoft.com/office/drawing/2014/main" id="{B2FF4CCF-7E42-4569-8927-49AE4C4DF622}"/>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3;gd544ca2c39_0_112">
            <a:extLst>
              <a:ext uri="{FF2B5EF4-FFF2-40B4-BE49-F238E27FC236}">
                <a16:creationId xmlns:a16="http://schemas.microsoft.com/office/drawing/2014/main" id="{71AA6BF8-A9C5-44C9-A8D5-72C98155BD57}"/>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4;gd544ca2c39_0_112">
            <a:extLst>
              <a:ext uri="{FF2B5EF4-FFF2-40B4-BE49-F238E27FC236}">
                <a16:creationId xmlns:a16="http://schemas.microsoft.com/office/drawing/2014/main" id="{CCA70DA9-120B-4092-8F92-78BFE5A8655F}"/>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5;gd544ca2c39_0_112">
            <a:extLst>
              <a:ext uri="{FF2B5EF4-FFF2-40B4-BE49-F238E27FC236}">
                <a16:creationId xmlns:a16="http://schemas.microsoft.com/office/drawing/2014/main" id="{EB480E12-9A78-4F71-AE43-DD2992288D8D}"/>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6;gd544ca2c39_0_112">
            <a:extLst>
              <a:ext uri="{FF2B5EF4-FFF2-40B4-BE49-F238E27FC236}">
                <a16:creationId xmlns:a16="http://schemas.microsoft.com/office/drawing/2014/main" id="{63C6AAF2-2412-419E-A002-6818C5EFD4B4}"/>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7;gd544ca2c39_0_112">
            <a:extLst>
              <a:ext uri="{FF2B5EF4-FFF2-40B4-BE49-F238E27FC236}">
                <a16:creationId xmlns:a16="http://schemas.microsoft.com/office/drawing/2014/main" id="{2F585029-B973-4CC5-BEAF-6FCA9D52B393}"/>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18;gd544ca2c39_0_112">
            <a:extLst>
              <a:ext uri="{FF2B5EF4-FFF2-40B4-BE49-F238E27FC236}">
                <a16:creationId xmlns:a16="http://schemas.microsoft.com/office/drawing/2014/main" id="{C799328A-7399-4C2E-A553-8A2E9F307D1E}"/>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19;gd544ca2c39_0_112">
            <a:extLst>
              <a:ext uri="{FF2B5EF4-FFF2-40B4-BE49-F238E27FC236}">
                <a16:creationId xmlns:a16="http://schemas.microsoft.com/office/drawing/2014/main" id="{56764B6F-4BF1-4E4E-922E-E6A52F636E30}"/>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20;gd544ca2c39_0_112">
            <a:extLst>
              <a:ext uri="{FF2B5EF4-FFF2-40B4-BE49-F238E27FC236}">
                <a16:creationId xmlns:a16="http://schemas.microsoft.com/office/drawing/2014/main" id="{7A592892-E9FA-422E-A8F9-F0169717FC76}"/>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 name="CasellaDiTesto 1">
            <a:extLst>
              <a:ext uri="{FF2B5EF4-FFF2-40B4-BE49-F238E27FC236}">
                <a16:creationId xmlns:a16="http://schemas.microsoft.com/office/drawing/2014/main" id="{F5F49FBB-0C70-8717-7BF1-A2CEDA399965}"/>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42672310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Case study 3">
    <p:bg>
      <p:bgRef idx="1001">
        <a:schemeClr val="bg1"/>
      </p:bgRef>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E5562359-DCC9-FB30-7E67-DA4DC8518D5F}"/>
              </a:ext>
            </a:extLst>
          </p:cNvPr>
          <p:cNvSpPr/>
          <p:nvPr userDrawn="1"/>
        </p:nvSpPr>
        <p:spPr>
          <a:xfrm>
            <a:off x="6898991" y="1"/>
            <a:ext cx="5293008"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Rettangolo 8">
            <a:extLst>
              <a:ext uri="{FF2B5EF4-FFF2-40B4-BE49-F238E27FC236}">
                <a16:creationId xmlns:a16="http://schemas.microsoft.com/office/drawing/2014/main" id="{D178194A-73E5-1628-878E-C75D001CB339}"/>
              </a:ext>
            </a:extLst>
          </p:cNvPr>
          <p:cNvSpPr/>
          <p:nvPr userDrawn="1"/>
        </p:nvSpPr>
        <p:spPr>
          <a:xfrm>
            <a:off x="6843419" y="0"/>
            <a:ext cx="5348582"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14" name="Immagine 13">
            <a:extLst>
              <a:ext uri="{FF2B5EF4-FFF2-40B4-BE49-F238E27FC236}">
                <a16:creationId xmlns:a16="http://schemas.microsoft.com/office/drawing/2014/main" id="{DBF4C267-CC18-DCDD-71AA-4DBADB902BE3}"/>
              </a:ext>
            </a:extLst>
          </p:cNvPr>
          <p:cNvPicPr>
            <a:picLocks noChangeAspect="1"/>
          </p:cNvPicPr>
          <p:nvPr userDrawn="1"/>
        </p:nvPicPr>
        <p:blipFill rotWithShape="1">
          <a:blip r:embed="rId3">
            <a:alphaModFix amt="11000"/>
          </a:blip>
          <a:srcRect l="56734" t="32949" r="1012" b="852"/>
          <a:stretch/>
        </p:blipFill>
        <p:spPr>
          <a:xfrm>
            <a:off x="6843418" y="-1"/>
            <a:ext cx="5348581" cy="6858001"/>
          </a:xfrm>
          <a:prstGeom prst="rect">
            <a:avLst/>
          </a:prstGeom>
        </p:spPr>
      </p:pic>
      <p:sp>
        <p:nvSpPr>
          <p:cNvPr id="3" name="Slide Number Placeholder 6">
            <a:extLst>
              <a:ext uri="{FF2B5EF4-FFF2-40B4-BE49-F238E27FC236}">
                <a16:creationId xmlns:a16="http://schemas.microsoft.com/office/drawing/2014/main" id="{64BC9D29-EE3C-B07B-0620-84443A5371C1}"/>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5" name="Segnaposto contenuto 6">
            <a:extLst>
              <a:ext uri="{FF2B5EF4-FFF2-40B4-BE49-F238E27FC236}">
                <a16:creationId xmlns:a16="http://schemas.microsoft.com/office/drawing/2014/main" id="{51219645-90CF-7F51-03A3-F96802706166}"/>
              </a:ext>
            </a:extLst>
          </p:cNvPr>
          <p:cNvSpPr>
            <a:spLocks noGrp="1"/>
          </p:cNvSpPr>
          <p:nvPr>
            <p:ph sz="quarter" idx="10"/>
          </p:nvPr>
        </p:nvSpPr>
        <p:spPr>
          <a:xfrm>
            <a:off x="364859" y="470945"/>
            <a:ext cx="6325301"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DDE51E47-E293-2DED-CD8A-9AF925D1BB6F}"/>
              </a:ext>
            </a:extLst>
          </p:cNvPr>
          <p:cNvSpPr>
            <a:spLocks noGrp="1"/>
          </p:cNvSpPr>
          <p:nvPr>
            <p:ph sz="quarter" idx="11"/>
          </p:nvPr>
        </p:nvSpPr>
        <p:spPr>
          <a:xfrm>
            <a:off x="365124" y="209550"/>
            <a:ext cx="6325301"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10" name="Rectangle 15">
            <a:extLst>
              <a:ext uri="{FF2B5EF4-FFF2-40B4-BE49-F238E27FC236}">
                <a16:creationId xmlns:a16="http://schemas.microsoft.com/office/drawing/2014/main" id="{20FDA4E2-62FC-4219-96DC-58943F22D60B}"/>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1" name="Rectangle 16">
            <a:extLst>
              <a:ext uri="{FF2B5EF4-FFF2-40B4-BE49-F238E27FC236}">
                <a16:creationId xmlns:a16="http://schemas.microsoft.com/office/drawing/2014/main" id="{F9E51957-036D-4251-B994-743F50E9559F}"/>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2" name="Rectangle 17">
            <a:extLst>
              <a:ext uri="{FF2B5EF4-FFF2-40B4-BE49-F238E27FC236}">
                <a16:creationId xmlns:a16="http://schemas.microsoft.com/office/drawing/2014/main" id="{B47F250C-ADE5-408C-AD62-2DC9B4B19CBE}"/>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18">
            <a:extLst>
              <a:ext uri="{FF2B5EF4-FFF2-40B4-BE49-F238E27FC236}">
                <a16:creationId xmlns:a16="http://schemas.microsoft.com/office/drawing/2014/main" id="{AC05A15F-0D84-462C-AE6F-24F800BDF2C7}"/>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19">
            <a:extLst>
              <a:ext uri="{FF2B5EF4-FFF2-40B4-BE49-F238E27FC236}">
                <a16:creationId xmlns:a16="http://schemas.microsoft.com/office/drawing/2014/main" id="{391D118A-7A81-475A-B251-B9A7490A9518}"/>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Rectangle 20">
            <a:extLst>
              <a:ext uri="{FF2B5EF4-FFF2-40B4-BE49-F238E27FC236}">
                <a16:creationId xmlns:a16="http://schemas.microsoft.com/office/drawing/2014/main" id="{A4B2FE6D-F4DB-41C0-AED2-28BB852F6F38}"/>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8" name="Rectangle 21">
            <a:extLst>
              <a:ext uri="{FF2B5EF4-FFF2-40B4-BE49-F238E27FC236}">
                <a16:creationId xmlns:a16="http://schemas.microsoft.com/office/drawing/2014/main" id="{40CDCC67-0D13-48C9-B570-B5B9C7E4021D}"/>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9" name="Rectangle 22">
            <a:extLst>
              <a:ext uri="{FF2B5EF4-FFF2-40B4-BE49-F238E27FC236}">
                <a16:creationId xmlns:a16="http://schemas.microsoft.com/office/drawing/2014/main" id="{A6DE4DFD-5659-4C51-9E2B-E0A50343FF06}"/>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0" name="Google Shape;107;gd544ca2c39_0_112">
            <a:extLst>
              <a:ext uri="{FF2B5EF4-FFF2-40B4-BE49-F238E27FC236}">
                <a16:creationId xmlns:a16="http://schemas.microsoft.com/office/drawing/2014/main" id="{B941614C-3042-454C-BEE8-877E214934D9}"/>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08;gd544ca2c39_0_112">
            <a:extLst>
              <a:ext uri="{FF2B5EF4-FFF2-40B4-BE49-F238E27FC236}">
                <a16:creationId xmlns:a16="http://schemas.microsoft.com/office/drawing/2014/main" id="{3C9E135A-FDFF-4C6F-9C39-FCAD05F92A2B}"/>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09;gd544ca2c39_0_112">
            <a:extLst>
              <a:ext uri="{FF2B5EF4-FFF2-40B4-BE49-F238E27FC236}">
                <a16:creationId xmlns:a16="http://schemas.microsoft.com/office/drawing/2014/main" id="{D0D3380F-039B-4CCC-8D13-70BB3FE63D9D}"/>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10;gd544ca2c39_0_112">
            <a:extLst>
              <a:ext uri="{FF2B5EF4-FFF2-40B4-BE49-F238E27FC236}">
                <a16:creationId xmlns:a16="http://schemas.microsoft.com/office/drawing/2014/main" id="{F4072AD1-853B-4D33-8BB6-E95ACC1D4515}"/>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2;gd544ca2c39_0_112">
            <a:extLst>
              <a:ext uri="{FF2B5EF4-FFF2-40B4-BE49-F238E27FC236}">
                <a16:creationId xmlns:a16="http://schemas.microsoft.com/office/drawing/2014/main" id="{D27A7771-BEE0-4DC4-8F8A-4231D6E177A3}"/>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3;gd544ca2c39_0_112">
            <a:extLst>
              <a:ext uri="{FF2B5EF4-FFF2-40B4-BE49-F238E27FC236}">
                <a16:creationId xmlns:a16="http://schemas.microsoft.com/office/drawing/2014/main" id="{21B3F2CD-35AC-48E2-BF52-AAB97B8020C8}"/>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4;gd544ca2c39_0_112">
            <a:extLst>
              <a:ext uri="{FF2B5EF4-FFF2-40B4-BE49-F238E27FC236}">
                <a16:creationId xmlns:a16="http://schemas.microsoft.com/office/drawing/2014/main" id="{E81950C5-20D1-40E3-952C-4FE1FCB5D3FE}"/>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25;gd544ca2c39_0_112">
            <a:extLst>
              <a:ext uri="{FF2B5EF4-FFF2-40B4-BE49-F238E27FC236}">
                <a16:creationId xmlns:a16="http://schemas.microsoft.com/office/drawing/2014/main" id="{4306A071-2CCE-42F8-8572-F005EDA8643C}"/>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28;gd544ca2c39_0_112">
            <a:extLst>
              <a:ext uri="{FF2B5EF4-FFF2-40B4-BE49-F238E27FC236}">
                <a16:creationId xmlns:a16="http://schemas.microsoft.com/office/drawing/2014/main" id="{9959B6A5-C8BB-428A-A98E-D0525A0FA8E5}"/>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29;gd544ca2c39_0_112">
            <a:extLst>
              <a:ext uri="{FF2B5EF4-FFF2-40B4-BE49-F238E27FC236}">
                <a16:creationId xmlns:a16="http://schemas.microsoft.com/office/drawing/2014/main" id="{24033028-ACB4-4ABF-9540-DE71F71E9E0A}"/>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0;gd544ca2c39_0_112">
            <a:extLst>
              <a:ext uri="{FF2B5EF4-FFF2-40B4-BE49-F238E27FC236}">
                <a16:creationId xmlns:a16="http://schemas.microsoft.com/office/drawing/2014/main" id="{2D79E5BD-74CE-4D7D-ABF0-6546507460B3}"/>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1;gd544ca2c39_0_112">
            <a:extLst>
              <a:ext uri="{FF2B5EF4-FFF2-40B4-BE49-F238E27FC236}">
                <a16:creationId xmlns:a16="http://schemas.microsoft.com/office/drawing/2014/main" id="{D40F8140-706C-48C2-9535-A0CA90E94512}"/>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4;gd544ca2c39_0_112">
            <a:extLst>
              <a:ext uri="{FF2B5EF4-FFF2-40B4-BE49-F238E27FC236}">
                <a16:creationId xmlns:a16="http://schemas.microsoft.com/office/drawing/2014/main" id="{AB82DE12-4129-4689-94D6-07BCF504C462}"/>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35;gd544ca2c39_0_112">
            <a:extLst>
              <a:ext uri="{FF2B5EF4-FFF2-40B4-BE49-F238E27FC236}">
                <a16:creationId xmlns:a16="http://schemas.microsoft.com/office/drawing/2014/main" id="{D69D176A-99BA-4F0E-B940-6E70100D7E50}"/>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36;gd544ca2c39_0_112">
            <a:extLst>
              <a:ext uri="{FF2B5EF4-FFF2-40B4-BE49-F238E27FC236}">
                <a16:creationId xmlns:a16="http://schemas.microsoft.com/office/drawing/2014/main" id="{155B035E-8A65-42EA-97A0-C9591A3B74CD}"/>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37;gd544ca2c39_0_112">
            <a:extLst>
              <a:ext uri="{FF2B5EF4-FFF2-40B4-BE49-F238E27FC236}">
                <a16:creationId xmlns:a16="http://schemas.microsoft.com/office/drawing/2014/main" id="{91E8BD88-9277-471F-A9F0-8CC96077D89E}"/>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0;gd544ca2c39_0_112">
            <a:extLst>
              <a:ext uri="{FF2B5EF4-FFF2-40B4-BE49-F238E27FC236}">
                <a16:creationId xmlns:a16="http://schemas.microsoft.com/office/drawing/2014/main" id="{F8F0A067-EB26-4B65-BF74-D79DE7EA007F}"/>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1;gd544ca2c39_0_112">
            <a:extLst>
              <a:ext uri="{FF2B5EF4-FFF2-40B4-BE49-F238E27FC236}">
                <a16:creationId xmlns:a16="http://schemas.microsoft.com/office/drawing/2014/main" id="{EF0EEE85-D2EC-4AE6-9442-CBE7FE6102AD}"/>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2;gd544ca2c39_0_112">
            <a:extLst>
              <a:ext uri="{FF2B5EF4-FFF2-40B4-BE49-F238E27FC236}">
                <a16:creationId xmlns:a16="http://schemas.microsoft.com/office/drawing/2014/main" id="{EEB5C4A8-BB19-48D9-B161-FF07A15831B0}"/>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3;gd544ca2c39_0_112">
            <a:extLst>
              <a:ext uri="{FF2B5EF4-FFF2-40B4-BE49-F238E27FC236}">
                <a16:creationId xmlns:a16="http://schemas.microsoft.com/office/drawing/2014/main" id="{98DAD68F-D4CE-4AE9-9C04-6124A5DC6DAA}"/>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6;gd544ca2c39_0_112">
            <a:extLst>
              <a:ext uri="{FF2B5EF4-FFF2-40B4-BE49-F238E27FC236}">
                <a16:creationId xmlns:a16="http://schemas.microsoft.com/office/drawing/2014/main" id="{54F8FD4D-30F5-4F3D-8E4F-A6C2B2C11362}"/>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47;gd544ca2c39_0_112">
            <a:extLst>
              <a:ext uri="{FF2B5EF4-FFF2-40B4-BE49-F238E27FC236}">
                <a16:creationId xmlns:a16="http://schemas.microsoft.com/office/drawing/2014/main" id="{AECD5E6E-EAE5-4CD7-9CF7-1B4841051835}"/>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48;gd544ca2c39_0_112">
            <a:extLst>
              <a:ext uri="{FF2B5EF4-FFF2-40B4-BE49-F238E27FC236}">
                <a16:creationId xmlns:a16="http://schemas.microsoft.com/office/drawing/2014/main" id="{ED3BC19B-AAB8-4D1D-B068-2F0F2550746F}"/>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49;gd544ca2c39_0_112">
            <a:extLst>
              <a:ext uri="{FF2B5EF4-FFF2-40B4-BE49-F238E27FC236}">
                <a16:creationId xmlns:a16="http://schemas.microsoft.com/office/drawing/2014/main" id="{BC25586D-6F5C-4F22-887C-62EDEC52A83F}"/>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2;gd544ca2c39_0_112">
            <a:extLst>
              <a:ext uri="{FF2B5EF4-FFF2-40B4-BE49-F238E27FC236}">
                <a16:creationId xmlns:a16="http://schemas.microsoft.com/office/drawing/2014/main" id="{3EE40E7A-3E30-4BAE-BF69-997B3523D2D8}"/>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3;gd544ca2c39_0_112">
            <a:extLst>
              <a:ext uri="{FF2B5EF4-FFF2-40B4-BE49-F238E27FC236}">
                <a16:creationId xmlns:a16="http://schemas.microsoft.com/office/drawing/2014/main" id="{45CB6A17-74C2-4BDF-BF5F-F4EEAA5C4532}"/>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4;gd544ca2c39_0_112">
            <a:extLst>
              <a:ext uri="{FF2B5EF4-FFF2-40B4-BE49-F238E27FC236}">
                <a16:creationId xmlns:a16="http://schemas.microsoft.com/office/drawing/2014/main" id="{0662E696-7A66-4D62-B801-26DAF573DC4C}"/>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55;gd544ca2c39_0_112">
            <a:extLst>
              <a:ext uri="{FF2B5EF4-FFF2-40B4-BE49-F238E27FC236}">
                <a16:creationId xmlns:a16="http://schemas.microsoft.com/office/drawing/2014/main" id="{76EB0412-7D58-45FF-BD1F-8598D79A3E19}"/>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58;gd544ca2c39_0_112">
            <a:extLst>
              <a:ext uri="{FF2B5EF4-FFF2-40B4-BE49-F238E27FC236}">
                <a16:creationId xmlns:a16="http://schemas.microsoft.com/office/drawing/2014/main" id="{DC855CF7-86FC-4FB8-AE97-08AF80C10968}"/>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59;gd544ca2c39_0_112">
            <a:extLst>
              <a:ext uri="{FF2B5EF4-FFF2-40B4-BE49-F238E27FC236}">
                <a16:creationId xmlns:a16="http://schemas.microsoft.com/office/drawing/2014/main" id="{AB712117-2336-4C93-805A-44C560C4D97C}"/>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0;gd544ca2c39_0_112">
            <a:extLst>
              <a:ext uri="{FF2B5EF4-FFF2-40B4-BE49-F238E27FC236}">
                <a16:creationId xmlns:a16="http://schemas.microsoft.com/office/drawing/2014/main" id="{497F2531-0119-4092-80C6-AB1F983A5CF9}"/>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1;gd544ca2c39_0_112">
            <a:extLst>
              <a:ext uri="{FF2B5EF4-FFF2-40B4-BE49-F238E27FC236}">
                <a16:creationId xmlns:a16="http://schemas.microsoft.com/office/drawing/2014/main" id="{F7F2EF6E-A409-4866-ADF0-886F92162A59}"/>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4;gd544ca2c39_0_112">
            <a:extLst>
              <a:ext uri="{FF2B5EF4-FFF2-40B4-BE49-F238E27FC236}">
                <a16:creationId xmlns:a16="http://schemas.microsoft.com/office/drawing/2014/main" id="{93553EB8-2786-4372-9A87-0B6CBFA2177F}"/>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65;gd544ca2c39_0_112">
            <a:extLst>
              <a:ext uri="{FF2B5EF4-FFF2-40B4-BE49-F238E27FC236}">
                <a16:creationId xmlns:a16="http://schemas.microsoft.com/office/drawing/2014/main" id="{00185FBD-DB4F-40F8-967E-07842609ADB8}"/>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66;gd544ca2c39_0_112">
            <a:extLst>
              <a:ext uri="{FF2B5EF4-FFF2-40B4-BE49-F238E27FC236}">
                <a16:creationId xmlns:a16="http://schemas.microsoft.com/office/drawing/2014/main" id="{D4FAB699-3C05-40A3-BCFD-F53CEDF2518A}"/>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67;gd544ca2c39_0_112">
            <a:extLst>
              <a:ext uri="{FF2B5EF4-FFF2-40B4-BE49-F238E27FC236}">
                <a16:creationId xmlns:a16="http://schemas.microsoft.com/office/drawing/2014/main" id="{F4776B99-0343-48F4-B41A-1FB133CB2304}"/>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0;gd544ca2c39_0_112">
            <a:extLst>
              <a:ext uri="{FF2B5EF4-FFF2-40B4-BE49-F238E27FC236}">
                <a16:creationId xmlns:a16="http://schemas.microsoft.com/office/drawing/2014/main" id="{24334B0C-8115-4939-AF7D-3558812D330B}"/>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71;gd544ca2c39_0_112">
            <a:extLst>
              <a:ext uri="{FF2B5EF4-FFF2-40B4-BE49-F238E27FC236}">
                <a16:creationId xmlns:a16="http://schemas.microsoft.com/office/drawing/2014/main" id="{9788C4F1-CCB8-487D-9E80-75F4B2CFE6D8}"/>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72;gd544ca2c39_0_112">
            <a:extLst>
              <a:ext uri="{FF2B5EF4-FFF2-40B4-BE49-F238E27FC236}">
                <a16:creationId xmlns:a16="http://schemas.microsoft.com/office/drawing/2014/main" id="{93BB449D-6135-4866-A8CF-C9F7F58754FC}"/>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73;gd544ca2c39_0_112">
            <a:extLst>
              <a:ext uri="{FF2B5EF4-FFF2-40B4-BE49-F238E27FC236}">
                <a16:creationId xmlns:a16="http://schemas.microsoft.com/office/drawing/2014/main" id="{F3A94803-85D1-4579-9BBD-CAC45B273366}"/>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06;gd544ca2c39_0_112">
            <a:extLst>
              <a:ext uri="{FF2B5EF4-FFF2-40B4-BE49-F238E27FC236}">
                <a16:creationId xmlns:a16="http://schemas.microsoft.com/office/drawing/2014/main" id="{7C79077C-4A70-4FBD-AC0E-9F3F078A6AC9}"/>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11;gd544ca2c39_0_112">
            <a:extLst>
              <a:ext uri="{FF2B5EF4-FFF2-40B4-BE49-F238E27FC236}">
                <a16:creationId xmlns:a16="http://schemas.microsoft.com/office/drawing/2014/main" id="{5BE36890-A837-497F-B44A-D1E088ECBB4C}"/>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21;gd544ca2c39_0_112">
            <a:extLst>
              <a:ext uri="{FF2B5EF4-FFF2-40B4-BE49-F238E27FC236}">
                <a16:creationId xmlns:a16="http://schemas.microsoft.com/office/drawing/2014/main" id="{C012F164-98DB-4920-BB3F-F5FA6C67F92F}"/>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26;gd544ca2c39_0_112">
            <a:extLst>
              <a:ext uri="{FF2B5EF4-FFF2-40B4-BE49-F238E27FC236}">
                <a16:creationId xmlns:a16="http://schemas.microsoft.com/office/drawing/2014/main" id="{67DF6BA2-BA1C-4466-B3C4-337C3F947D87}"/>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27;gd544ca2c39_0_112">
            <a:extLst>
              <a:ext uri="{FF2B5EF4-FFF2-40B4-BE49-F238E27FC236}">
                <a16:creationId xmlns:a16="http://schemas.microsoft.com/office/drawing/2014/main" id="{2D9A3B21-093A-4490-BE67-80B98C96C460}"/>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2;gd544ca2c39_0_112">
            <a:extLst>
              <a:ext uri="{FF2B5EF4-FFF2-40B4-BE49-F238E27FC236}">
                <a16:creationId xmlns:a16="http://schemas.microsoft.com/office/drawing/2014/main" id="{CE43C60D-DBF2-429C-8310-299D7511677A}"/>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33;gd544ca2c39_0_112">
            <a:extLst>
              <a:ext uri="{FF2B5EF4-FFF2-40B4-BE49-F238E27FC236}">
                <a16:creationId xmlns:a16="http://schemas.microsoft.com/office/drawing/2014/main" id="{EC808449-5392-422C-AA13-2BBA4DF8FA7F}"/>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38;gd544ca2c39_0_112">
            <a:extLst>
              <a:ext uri="{FF2B5EF4-FFF2-40B4-BE49-F238E27FC236}">
                <a16:creationId xmlns:a16="http://schemas.microsoft.com/office/drawing/2014/main" id="{0DE8BF02-18B6-437B-8A07-6F7B349ED88A}"/>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39;gd544ca2c39_0_112">
            <a:extLst>
              <a:ext uri="{FF2B5EF4-FFF2-40B4-BE49-F238E27FC236}">
                <a16:creationId xmlns:a16="http://schemas.microsoft.com/office/drawing/2014/main" id="{B55C05DA-BFD1-4B3E-BD16-A3D68D53CD5F}"/>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44;gd544ca2c39_0_112">
            <a:extLst>
              <a:ext uri="{FF2B5EF4-FFF2-40B4-BE49-F238E27FC236}">
                <a16:creationId xmlns:a16="http://schemas.microsoft.com/office/drawing/2014/main" id="{20160114-C947-4EF0-8AAB-6D3E442A734A}"/>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45;gd544ca2c39_0_112">
            <a:extLst>
              <a:ext uri="{FF2B5EF4-FFF2-40B4-BE49-F238E27FC236}">
                <a16:creationId xmlns:a16="http://schemas.microsoft.com/office/drawing/2014/main" id="{DBF26506-18C1-4B38-B464-BF53995C49F0}"/>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0;gd544ca2c39_0_112">
            <a:extLst>
              <a:ext uri="{FF2B5EF4-FFF2-40B4-BE49-F238E27FC236}">
                <a16:creationId xmlns:a16="http://schemas.microsoft.com/office/drawing/2014/main" id="{3F988F1D-68E9-413D-9C46-E82DD00D5C30}"/>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51;gd544ca2c39_0_112">
            <a:extLst>
              <a:ext uri="{FF2B5EF4-FFF2-40B4-BE49-F238E27FC236}">
                <a16:creationId xmlns:a16="http://schemas.microsoft.com/office/drawing/2014/main" id="{4460963B-E22B-4A49-947B-AF00B589AC1E}"/>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56;gd544ca2c39_0_112">
            <a:extLst>
              <a:ext uri="{FF2B5EF4-FFF2-40B4-BE49-F238E27FC236}">
                <a16:creationId xmlns:a16="http://schemas.microsoft.com/office/drawing/2014/main" id="{8142AF08-AFA4-474D-BEE8-D3621619868E}"/>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57;gd544ca2c39_0_112">
            <a:extLst>
              <a:ext uri="{FF2B5EF4-FFF2-40B4-BE49-F238E27FC236}">
                <a16:creationId xmlns:a16="http://schemas.microsoft.com/office/drawing/2014/main" id="{E9C63B11-3C80-4EA2-B883-7F062A9E701F}"/>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2;gd544ca2c39_0_112">
            <a:extLst>
              <a:ext uri="{FF2B5EF4-FFF2-40B4-BE49-F238E27FC236}">
                <a16:creationId xmlns:a16="http://schemas.microsoft.com/office/drawing/2014/main" id="{41E80BED-FC75-4203-BD09-9EB983DCBC11}"/>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63;gd544ca2c39_0_112">
            <a:extLst>
              <a:ext uri="{FF2B5EF4-FFF2-40B4-BE49-F238E27FC236}">
                <a16:creationId xmlns:a16="http://schemas.microsoft.com/office/drawing/2014/main" id="{D19F933D-5625-4E1D-95F1-7C2E843359C6}"/>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68;gd544ca2c39_0_112">
            <a:extLst>
              <a:ext uri="{FF2B5EF4-FFF2-40B4-BE49-F238E27FC236}">
                <a16:creationId xmlns:a16="http://schemas.microsoft.com/office/drawing/2014/main" id="{6A451191-C564-45CF-923C-E4B32591D218}"/>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69;gd544ca2c39_0_112">
            <a:extLst>
              <a:ext uri="{FF2B5EF4-FFF2-40B4-BE49-F238E27FC236}">
                <a16:creationId xmlns:a16="http://schemas.microsoft.com/office/drawing/2014/main" id="{C63881E4-C324-4B43-BD02-16490CA886A0}"/>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74;gd544ca2c39_0_112">
            <a:extLst>
              <a:ext uri="{FF2B5EF4-FFF2-40B4-BE49-F238E27FC236}">
                <a16:creationId xmlns:a16="http://schemas.microsoft.com/office/drawing/2014/main" id="{F136D6DA-498D-4398-893F-AFD4694B80EF}"/>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05;gd544ca2c39_0_112">
            <a:extLst>
              <a:ext uri="{FF2B5EF4-FFF2-40B4-BE49-F238E27FC236}">
                <a16:creationId xmlns:a16="http://schemas.microsoft.com/office/drawing/2014/main" id="{066FD67E-B8B8-468C-873B-85781E291970}"/>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2;gd544ca2c39_0_112">
            <a:extLst>
              <a:ext uri="{FF2B5EF4-FFF2-40B4-BE49-F238E27FC236}">
                <a16:creationId xmlns:a16="http://schemas.microsoft.com/office/drawing/2014/main" id="{95E05A15-AE41-4C55-872F-D6D89B8057A2}"/>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3;gd544ca2c39_0_112">
            <a:extLst>
              <a:ext uri="{FF2B5EF4-FFF2-40B4-BE49-F238E27FC236}">
                <a16:creationId xmlns:a16="http://schemas.microsoft.com/office/drawing/2014/main" id="{E84EFA36-C993-4476-8173-42474277D31B}"/>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4;gd544ca2c39_0_112">
            <a:extLst>
              <a:ext uri="{FF2B5EF4-FFF2-40B4-BE49-F238E27FC236}">
                <a16:creationId xmlns:a16="http://schemas.microsoft.com/office/drawing/2014/main" id="{B6D27860-B7DC-48AF-9586-594AF3B2FF6E}"/>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5;gd544ca2c39_0_112">
            <a:extLst>
              <a:ext uri="{FF2B5EF4-FFF2-40B4-BE49-F238E27FC236}">
                <a16:creationId xmlns:a16="http://schemas.microsoft.com/office/drawing/2014/main" id="{EA839ADB-9458-4F9B-86B2-3817D0678A5C}"/>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6;gd544ca2c39_0_112">
            <a:extLst>
              <a:ext uri="{FF2B5EF4-FFF2-40B4-BE49-F238E27FC236}">
                <a16:creationId xmlns:a16="http://schemas.microsoft.com/office/drawing/2014/main" id="{260DE8E4-772E-4038-BA0A-413E4844D385}"/>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17;gd544ca2c39_0_112">
            <a:extLst>
              <a:ext uri="{FF2B5EF4-FFF2-40B4-BE49-F238E27FC236}">
                <a16:creationId xmlns:a16="http://schemas.microsoft.com/office/drawing/2014/main" id="{33ECE879-6BE3-4714-9C64-269C6A3009DB}"/>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18;gd544ca2c39_0_112">
            <a:extLst>
              <a:ext uri="{FF2B5EF4-FFF2-40B4-BE49-F238E27FC236}">
                <a16:creationId xmlns:a16="http://schemas.microsoft.com/office/drawing/2014/main" id="{629C50A1-0855-4726-AFB4-DF9299108338}"/>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Google Shape;119;gd544ca2c39_0_112">
            <a:extLst>
              <a:ext uri="{FF2B5EF4-FFF2-40B4-BE49-F238E27FC236}">
                <a16:creationId xmlns:a16="http://schemas.microsoft.com/office/drawing/2014/main" id="{C794AA9D-14C6-4DF0-AB9C-3B4D1820001A}"/>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9" name="Google Shape;120;gd544ca2c39_0_112">
            <a:extLst>
              <a:ext uri="{FF2B5EF4-FFF2-40B4-BE49-F238E27FC236}">
                <a16:creationId xmlns:a16="http://schemas.microsoft.com/office/drawing/2014/main" id="{4A04F743-4EBC-4083-9936-0550309C5FF0}"/>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 name="CasellaDiTesto 1">
            <a:extLst>
              <a:ext uri="{FF2B5EF4-FFF2-40B4-BE49-F238E27FC236}">
                <a16:creationId xmlns:a16="http://schemas.microsoft.com/office/drawing/2014/main" id="{640DC517-4ECB-B7D1-D5BF-84BD40B7F4AF}"/>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40265552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hiusura">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pic>
        <p:nvPicPr>
          <p:cNvPr id="2" name="Picture 2">
            <a:extLst>
              <a:ext uri="{FF2B5EF4-FFF2-40B4-BE49-F238E27FC236}">
                <a16:creationId xmlns:a16="http://schemas.microsoft.com/office/drawing/2014/main" id="{CCCD19E0-B90A-F331-3132-BAF475918F4C}"/>
              </a:ext>
            </a:extLst>
          </p:cNvPr>
          <p:cNvPicPr>
            <a:picLocks noChangeAspect="1" noChangeArrowheads="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bwMode="auto">
          <a:xfrm flipH="1">
            <a:off x="-1588" y="-292"/>
            <a:ext cx="12193588" cy="6858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DEC243C0-96DB-D2A3-639E-C2CD6D933435}"/>
              </a:ext>
            </a:extLst>
          </p:cNvPr>
          <p:cNvPicPr>
            <a:picLocks noChangeAspect="1"/>
          </p:cNvPicPr>
          <p:nvPr userDrawn="1"/>
        </p:nvPicPr>
        <p:blipFill>
          <a:blip r:embed="rId4" cstate="print">
            <a:biLevel thresh="25000"/>
            <a:extLst>
              <a:ext uri="{28A0092B-C50C-407E-A947-70E740481C1C}">
                <a14:useLocalDpi xmlns:a14="http://schemas.microsoft.com/office/drawing/2010/main" val="0"/>
              </a:ext>
            </a:extLst>
          </a:blip>
          <a:stretch>
            <a:fillRect/>
          </a:stretch>
        </p:blipFill>
        <p:spPr>
          <a:xfrm>
            <a:off x="670985" y="2918263"/>
            <a:ext cx="3301732" cy="1021474"/>
          </a:xfrm>
          <a:prstGeom prst="rect">
            <a:avLst/>
          </a:prstGeom>
        </p:spPr>
      </p:pic>
      <p:sp>
        <p:nvSpPr>
          <p:cNvPr id="7" name="Rectangle 15">
            <a:extLst>
              <a:ext uri="{FF2B5EF4-FFF2-40B4-BE49-F238E27FC236}">
                <a16:creationId xmlns:a16="http://schemas.microsoft.com/office/drawing/2014/main" id="{48187ADC-BAA1-4365-9DA6-415EA12BA2F8}"/>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8" name="Rectangle 16">
            <a:extLst>
              <a:ext uri="{FF2B5EF4-FFF2-40B4-BE49-F238E27FC236}">
                <a16:creationId xmlns:a16="http://schemas.microsoft.com/office/drawing/2014/main" id="{0B163684-193B-4293-9DA3-F98038BBDEA6}"/>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9" name="Rectangle 17">
            <a:extLst>
              <a:ext uri="{FF2B5EF4-FFF2-40B4-BE49-F238E27FC236}">
                <a16:creationId xmlns:a16="http://schemas.microsoft.com/office/drawing/2014/main" id="{4A7DC2E2-53B6-4643-80D1-C40AE3281164}"/>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8">
            <a:extLst>
              <a:ext uri="{FF2B5EF4-FFF2-40B4-BE49-F238E27FC236}">
                <a16:creationId xmlns:a16="http://schemas.microsoft.com/office/drawing/2014/main" id="{66B26AAF-76AB-40C1-8C37-C4D719C5CDE6}"/>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9">
            <a:extLst>
              <a:ext uri="{FF2B5EF4-FFF2-40B4-BE49-F238E27FC236}">
                <a16:creationId xmlns:a16="http://schemas.microsoft.com/office/drawing/2014/main" id="{AC6E162E-08CF-4BC6-B43F-8BDEDFC3A5C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0">
            <a:extLst>
              <a:ext uri="{FF2B5EF4-FFF2-40B4-BE49-F238E27FC236}">
                <a16:creationId xmlns:a16="http://schemas.microsoft.com/office/drawing/2014/main" id="{4CEB06FD-A63B-4D53-8D36-59CAB6C0815E}"/>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1">
            <a:extLst>
              <a:ext uri="{FF2B5EF4-FFF2-40B4-BE49-F238E27FC236}">
                <a16:creationId xmlns:a16="http://schemas.microsoft.com/office/drawing/2014/main" id="{CBB3A2BA-1E8E-4015-B48E-11C69D0CE495}"/>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2">
            <a:extLst>
              <a:ext uri="{FF2B5EF4-FFF2-40B4-BE49-F238E27FC236}">
                <a16:creationId xmlns:a16="http://schemas.microsoft.com/office/drawing/2014/main" id="{BC5FB25B-F7D3-4715-A085-02893BE715A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Google Shape;107;gd544ca2c39_0_112">
            <a:extLst>
              <a:ext uri="{FF2B5EF4-FFF2-40B4-BE49-F238E27FC236}">
                <a16:creationId xmlns:a16="http://schemas.microsoft.com/office/drawing/2014/main" id="{EBED30DD-2314-43DB-A5B2-A364A00B6DB7}"/>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8;gd544ca2c39_0_112">
            <a:extLst>
              <a:ext uri="{FF2B5EF4-FFF2-40B4-BE49-F238E27FC236}">
                <a16:creationId xmlns:a16="http://schemas.microsoft.com/office/drawing/2014/main" id="{270785FD-808D-43D3-BE63-EED3543B47C0}"/>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9;gd544ca2c39_0_112">
            <a:extLst>
              <a:ext uri="{FF2B5EF4-FFF2-40B4-BE49-F238E27FC236}">
                <a16:creationId xmlns:a16="http://schemas.microsoft.com/office/drawing/2014/main" id="{B2CD23E0-7B15-4622-8A46-561268DB6C47}"/>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10;gd544ca2c39_0_112">
            <a:extLst>
              <a:ext uri="{FF2B5EF4-FFF2-40B4-BE49-F238E27FC236}">
                <a16:creationId xmlns:a16="http://schemas.microsoft.com/office/drawing/2014/main" id="{54FC0C15-7BF3-44EE-9AEA-A6A5F884963F}"/>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2;gd544ca2c39_0_112">
            <a:extLst>
              <a:ext uri="{FF2B5EF4-FFF2-40B4-BE49-F238E27FC236}">
                <a16:creationId xmlns:a16="http://schemas.microsoft.com/office/drawing/2014/main" id="{8DE04BA5-15EA-4A44-9582-045B6ADC6F06}"/>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3;gd544ca2c39_0_112">
            <a:extLst>
              <a:ext uri="{FF2B5EF4-FFF2-40B4-BE49-F238E27FC236}">
                <a16:creationId xmlns:a16="http://schemas.microsoft.com/office/drawing/2014/main" id="{CE59AEE6-0EB4-492B-98C8-46BF4521758C}"/>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4;gd544ca2c39_0_112">
            <a:extLst>
              <a:ext uri="{FF2B5EF4-FFF2-40B4-BE49-F238E27FC236}">
                <a16:creationId xmlns:a16="http://schemas.microsoft.com/office/drawing/2014/main" id="{2052697E-E430-4FDF-8E0B-42400E7CCE0A}"/>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5;gd544ca2c39_0_112">
            <a:extLst>
              <a:ext uri="{FF2B5EF4-FFF2-40B4-BE49-F238E27FC236}">
                <a16:creationId xmlns:a16="http://schemas.microsoft.com/office/drawing/2014/main" id="{DA4DB2D4-2BFA-4A64-A618-E6205A8180F7}"/>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8;gd544ca2c39_0_112">
            <a:extLst>
              <a:ext uri="{FF2B5EF4-FFF2-40B4-BE49-F238E27FC236}">
                <a16:creationId xmlns:a16="http://schemas.microsoft.com/office/drawing/2014/main" id="{90A0470A-BCCC-4FC8-A970-D537731F32DD}"/>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9;gd544ca2c39_0_112">
            <a:extLst>
              <a:ext uri="{FF2B5EF4-FFF2-40B4-BE49-F238E27FC236}">
                <a16:creationId xmlns:a16="http://schemas.microsoft.com/office/drawing/2014/main" id="{0DB81353-D523-4C84-843E-0F248B3B4F52}"/>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0;gd544ca2c39_0_112">
            <a:extLst>
              <a:ext uri="{FF2B5EF4-FFF2-40B4-BE49-F238E27FC236}">
                <a16:creationId xmlns:a16="http://schemas.microsoft.com/office/drawing/2014/main" id="{D10F8CA2-0A95-4C4A-8FCB-F205CB0D3453}"/>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1;gd544ca2c39_0_112">
            <a:extLst>
              <a:ext uri="{FF2B5EF4-FFF2-40B4-BE49-F238E27FC236}">
                <a16:creationId xmlns:a16="http://schemas.microsoft.com/office/drawing/2014/main" id="{4AF03292-3E84-4685-94B3-65FBD6CBC7C2}"/>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4;gd544ca2c39_0_112">
            <a:extLst>
              <a:ext uri="{FF2B5EF4-FFF2-40B4-BE49-F238E27FC236}">
                <a16:creationId xmlns:a16="http://schemas.microsoft.com/office/drawing/2014/main" id="{297881C8-DF7D-4A5C-B2E6-64B1843CF18A}"/>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5;gd544ca2c39_0_112">
            <a:extLst>
              <a:ext uri="{FF2B5EF4-FFF2-40B4-BE49-F238E27FC236}">
                <a16:creationId xmlns:a16="http://schemas.microsoft.com/office/drawing/2014/main" id="{17114774-6A68-4F1D-9009-C5B17F18F375}"/>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6;gd544ca2c39_0_112">
            <a:extLst>
              <a:ext uri="{FF2B5EF4-FFF2-40B4-BE49-F238E27FC236}">
                <a16:creationId xmlns:a16="http://schemas.microsoft.com/office/drawing/2014/main" id="{83D705D9-F680-4ED1-B9E6-B1ADFD64BB24}"/>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7;gd544ca2c39_0_112">
            <a:extLst>
              <a:ext uri="{FF2B5EF4-FFF2-40B4-BE49-F238E27FC236}">
                <a16:creationId xmlns:a16="http://schemas.microsoft.com/office/drawing/2014/main" id="{C31EA761-3CDE-44D7-BB78-2731BA9E2BB6}"/>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0;gd544ca2c39_0_112">
            <a:extLst>
              <a:ext uri="{FF2B5EF4-FFF2-40B4-BE49-F238E27FC236}">
                <a16:creationId xmlns:a16="http://schemas.microsoft.com/office/drawing/2014/main" id="{AE675CA2-0694-48C3-A565-5537F9B6B35A}"/>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1;gd544ca2c39_0_112">
            <a:extLst>
              <a:ext uri="{FF2B5EF4-FFF2-40B4-BE49-F238E27FC236}">
                <a16:creationId xmlns:a16="http://schemas.microsoft.com/office/drawing/2014/main" id="{9B8ABC69-0A16-4C02-BE6E-6BA57E8A8EE0}"/>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2;gd544ca2c39_0_112">
            <a:extLst>
              <a:ext uri="{FF2B5EF4-FFF2-40B4-BE49-F238E27FC236}">
                <a16:creationId xmlns:a16="http://schemas.microsoft.com/office/drawing/2014/main" id="{7E60EA29-B262-4A4D-BB6A-7DD8E4ECD595}"/>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3;gd544ca2c39_0_112">
            <a:extLst>
              <a:ext uri="{FF2B5EF4-FFF2-40B4-BE49-F238E27FC236}">
                <a16:creationId xmlns:a16="http://schemas.microsoft.com/office/drawing/2014/main" id="{9188872A-3A07-4221-B691-9CB2C109F74A}"/>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6;gd544ca2c39_0_112">
            <a:extLst>
              <a:ext uri="{FF2B5EF4-FFF2-40B4-BE49-F238E27FC236}">
                <a16:creationId xmlns:a16="http://schemas.microsoft.com/office/drawing/2014/main" id="{E887B887-A816-4E26-946A-7ED826E2BD43}"/>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7;gd544ca2c39_0_112">
            <a:extLst>
              <a:ext uri="{FF2B5EF4-FFF2-40B4-BE49-F238E27FC236}">
                <a16:creationId xmlns:a16="http://schemas.microsoft.com/office/drawing/2014/main" id="{01AF1183-0572-4290-97F9-AD9AD4FC090F}"/>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8;gd544ca2c39_0_112">
            <a:extLst>
              <a:ext uri="{FF2B5EF4-FFF2-40B4-BE49-F238E27FC236}">
                <a16:creationId xmlns:a16="http://schemas.microsoft.com/office/drawing/2014/main" id="{F0CA4CB6-5184-47FF-B171-06921345461A}"/>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9;gd544ca2c39_0_112">
            <a:extLst>
              <a:ext uri="{FF2B5EF4-FFF2-40B4-BE49-F238E27FC236}">
                <a16:creationId xmlns:a16="http://schemas.microsoft.com/office/drawing/2014/main" id="{49D089FE-0565-4911-B255-57CEC0F138EC}"/>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2;gd544ca2c39_0_112">
            <a:extLst>
              <a:ext uri="{FF2B5EF4-FFF2-40B4-BE49-F238E27FC236}">
                <a16:creationId xmlns:a16="http://schemas.microsoft.com/office/drawing/2014/main" id="{AD3A5BF6-7D4E-4484-B63D-709904717787}"/>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3;gd544ca2c39_0_112">
            <a:extLst>
              <a:ext uri="{FF2B5EF4-FFF2-40B4-BE49-F238E27FC236}">
                <a16:creationId xmlns:a16="http://schemas.microsoft.com/office/drawing/2014/main" id="{29C9B580-80FB-45D1-8B4D-56FC64B92E3E}"/>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4;gd544ca2c39_0_112">
            <a:extLst>
              <a:ext uri="{FF2B5EF4-FFF2-40B4-BE49-F238E27FC236}">
                <a16:creationId xmlns:a16="http://schemas.microsoft.com/office/drawing/2014/main" id="{B182D6E8-D36A-40DA-8511-7D6B0B4F9D1C}"/>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5;gd544ca2c39_0_112">
            <a:extLst>
              <a:ext uri="{FF2B5EF4-FFF2-40B4-BE49-F238E27FC236}">
                <a16:creationId xmlns:a16="http://schemas.microsoft.com/office/drawing/2014/main" id="{2368F14D-C63B-4D01-9E10-551F763F23E6}"/>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8;gd544ca2c39_0_112">
            <a:extLst>
              <a:ext uri="{FF2B5EF4-FFF2-40B4-BE49-F238E27FC236}">
                <a16:creationId xmlns:a16="http://schemas.microsoft.com/office/drawing/2014/main" id="{5BE26538-0BF5-48BA-A8EB-DC17AE241EF2}"/>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9;gd544ca2c39_0_112">
            <a:extLst>
              <a:ext uri="{FF2B5EF4-FFF2-40B4-BE49-F238E27FC236}">
                <a16:creationId xmlns:a16="http://schemas.microsoft.com/office/drawing/2014/main" id="{BB815ADA-BCD2-4B7B-9A2F-242903866DD6}"/>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0;gd544ca2c39_0_112">
            <a:extLst>
              <a:ext uri="{FF2B5EF4-FFF2-40B4-BE49-F238E27FC236}">
                <a16:creationId xmlns:a16="http://schemas.microsoft.com/office/drawing/2014/main" id="{4EE330ED-C2B9-48D5-B4C3-9DBD0DF37497}"/>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1;gd544ca2c39_0_112">
            <a:extLst>
              <a:ext uri="{FF2B5EF4-FFF2-40B4-BE49-F238E27FC236}">
                <a16:creationId xmlns:a16="http://schemas.microsoft.com/office/drawing/2014/main" id="{DF5B86E8-8380-4EC1-BD20-6C020FAAD1C5}"/>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4;gd544ca2c39_0_112">
            <a:extLst>
              <a:ext uri="{FF2B5EF4-FFF2-40B4-BE49-F238E27FC236}">
                <a16:creationId xmlns:a16="http://schemas.microsoft.com/office/drawing/2014/main" id="{4C4B0B9E-090E-4516-9228-953F0FC5C084}"/>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5;gd544ca2c39_0_112">
            <a:extLst>
              <a:ext uri="{FF2B5EF4-FFF2-40B4-BE49-F238E27FC236}">
                <a16:creationId xmlns:a16="http://schemas.microsoft.com/office/drawing/2014/main" id="{1689C8EC-8139-4F70-AFD2-5A9BF33193F6}"/>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6;gd544ca2c39_0_112">
            <a:extLst>
              <a:ext uri="{FF2B5EF4-FFF2-40B4-BE49-F238E27FC236}">
                <a16:creationId xmlns:a16="http://schemas.microsoft.com/office/drawing/2014/main" id="{ED26B7A6-6E97-48AA-9B97-B26568F48932}"/>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7;gd544ca2c39_0_112">
            <a:extLst>
              <a:ext uri="{FF2B5EF4-FFF2-40B4-BE49-F238E27FC236}">
                <a16:creationId xmlns:a16="http://schemas.microsoft.com/office/drawing/2014/main" id="{53D2C9EC-1FEB-4440-BEF6-C4BC7654E134}"/>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0;gd544ca2c39_0_112">
            <a:extLst>
              <a:ext uri="{FF2B5EF4-FFF2-40B4-BE49-F238E27FC236}">
                <a16:creationId xmlns:a16="http://schemas.microsoft.com/office/drawing/2014/main" id="{2E488868-F6CA-415F-BAB8-4551780173B0}"/>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1;gd544ca2c39_0_112">
            <a:extLst>
              <a:ext uri="{FF2B5EF4-FFF2-40B4-BE49-F238E27FC236}">
                <a16:creationId xmlns:a16="http://schemas.microsoft.com/office/drawing/2014/main" id="{7392A431-8112-475D-98B8-F4686ED9A6DB}"/>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2;gd544ca2c39_0_112">
            <a:extLst>
              <a:ext uri="{FF2B5EF4-FFF2-40B4-BE49-F238E27FC236}">
                <a16:creationId xmlns:a16="http://schemas.microsoft.com/office/drawing/2014/main" id="{02250351-0137-4029-AC98-8B9859A504A9}"/>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3;gd544ca2c39_0_112">
            <a:extLst>
              <a:ext uri="{FF2B5EF4-FFF2-40B4-BE49-F238E27FC236}">
                <a16:creationId xmlns:a16="http://schemas.microsoft.com/office/drawing/2014/main" id="{60D60295-15F9-435D-846A-DF7997ACD4E8}"/>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06;gd544ca2c39_0_112">
            <a:extLst>
              <a:ext uri="{FF2B5EF4-FFF2-40B4-BE49-F238E27FC236}">
                <a16:creationId xmlns:a16="http://schemas.microsoft.com/office/drawing/2014/main" id="{D7D1CEFA-8FC0-4817-A8E8-E427A7AB2593}"/>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11;gd544ca2c39_0_112">
            <a:extLst>
              <a:ext uri="{FF2B5EF4-FFF2-40B4-BE49-F238E27FC236}">
                <a16:creationId xmlns:a16="http://schemas.microsoft.com/office/drawing/2014/main" id="{72F6DA8D-FE94-4AFC-9C96-C977DE06B13F}"/>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1;gd544ca2c39_0_112">
            <a:extLst>
              <a:ext uri="{FF2B5EF4-FFF2-40B4-BE49-F238E27FC236}">
                <a16:creationId xmlns:a16="http://schemas.microsoft.com/office/drawing/2014/main" id="{82E035B3-4F54-4A69-85C4-814F4E3FB956}"/>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6;gd544ca2c39_0_112">
            <a:extLst>
              <a:ext uri="{FF2B5EF4-FFF2-40B4-BE49-F238E27FC236}">
                <a16:creationId xmlns:a16="http://schemas.microsoft.com/office/drawing/2014/main" id="{186FC7F9-BA53-47BB-837C-3920F4DACE9A}"/>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7;gd544ca2c39_0_112">
            <a:extLst>
              <a:ext uri="{FF2B5EF4-FFF2-40B4-BE49-F238E27FC236}">
                <a16:creationId xmlns:a16="http://schemas.microsoft.com/office/drawing/2014/main" id="{12F18CDC-B43B-43C4-9BF5-48217521E535}"/>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2;gd544ca2c39_0_112">
            <a:extLst>
              <a:ext uri="{FF2B5EF4-FFF2-40B4-BE49-F238E27FC236}">
                <a16:creationId xmlns:a16="http://schemas.microsoft.com/office/drawing/2014/main" id="{C3C8D431-BDAC-43C2-8C84-5A926376A18E}"/>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3;gd544ca2c39_0_112">
            <a:extLst>
              <a:ext uri="{FF2B5EF4-FFF2-40B4-BE49-F238E27FC236}">
                <a16:creationId xmlns:a16="http://schemas.microsoft.com/office/drawing/2014/main" id="{668CF8A9-DC36-4E6D-8D12-D74BF3644206}"/>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8;gd544ca2c39_0_112">
            <a:extLst>
              <a:ext uri="{FF2B5EF4-FFF2-40B4-BE49-F238E27FC236}">
                <a16:creationId xmlns:a16="http://schemas.microsoft.com/office/drawing/2014/main" id="{154D6461-6645-4BD4-9FD7-421E67B85212}"/>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9;gd544ca2c39_0_112">
            <a:extLst>
              <a:ext uri="{FF2B5EF4-FFF2-40B4-BE49-F238E27FC236}">
                <a16:creationId xmlns:a16="http://schemas.microsoft.com/office/drawing/2014/main" id="{FBA73333-74D9-4B33-82B7-8CBD47765578}"/>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4;gd544ca2c39_0_112">
            <a:extLst>
              <a:ext uri="{FF2B5EF4-FFF2-40B4-BE49-F238E27FC236}">
                <a16:creationId xmlns:a16="http://schemas.microsoft.com/office/drawing/2014/main" id="{260CE43E-D6DB-4C6B-9ADE-DB363868EC21}"/>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5;gd544ca2c39_0_112">
            <a:extLst>
              <a:ext uri="{FF2B5EF4-FFF2-40B4-BE49-F238E27FC236}">
                <a16:creationId xmlns:a16="http://schemas.microsoft.com/office/drawing/2014/main" id="{50A40BAB-AB3C-4C0D-B08D-DD36A7C259EB}"/>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0;gd544ca2c39_0_112">
            <a:extLst>
              <a:ext uri="{FF2B5EF4-FFF2-40B4-BE49-F238E27FC236}">
                <a16:creationId xmlns:a16="http://schemas.microsoft.com/office/drawing/2014/main" id="{7B183BC8-D1B7-4240-BB0C-6D31627052C4}"/>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1;gd544ca2c39_0_112">
            <a:extLst>
              <a:ext uri="{FF2B5EF4-FFF2-40B4-BE49-F238E27FC236}">
                <a16:creationId xmlns:a16="http://schemas.microsoft.com/office/drawing/2014/main" id="{FBE2DE7B-BC15-4F56-84C3-502A9CFC85DB}"/>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6;gd544ca2c39_0_112">
            <a:extLst>
              <a:ext uri="{FF2B5EF4-FFF2-40B4-BE49-F238E27FC236}">
                <a16:creationId xmlns:a16="http://schemas.microsoft.com/office/drawing/2014/main" id="{B1A84A55-A681-4263-AB2A-11C78F50AD29}"/>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7;gd544ca2c39_0_112">
            <a:extLst>
              <a:ext uri="{FF2B5EF4-FFF2-40B4-BE49-F238E27FC236}">
                <a16:creationId xmlns:a16="http://schemas.microsoft.com/office/drawing/2014/main" id="{6C8ABEEA-BECD-49D1-ADFF-0285BA45C161}"/>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2;gd544ca2c39_0_112">
            <a:extLst>
              <a:ext uri="{FF2B5EF4-FFF2-40B4-BE49-F238E27FC236}">
                <a16:creationId xmlns:a16="http://schemas.microsoft.com/office/drawing/2014/main" id="{1A726CD5-AFBB-4590-A933-26DC40BD9296}"/>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3;gd544ca2c39_0_112">
            <a:extLst>
              <a:ext uri="{FF2B5EF4-FFF2-40B4-BE49-F238E27FC236}">
                <a16:creationId xmlns:a16="http://schemas.microsoft.com/office/drawing/2014/main" id="{766765E9-C1AE-4680-A286-A5FD2CF61F90}"/>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8;gd544ca2c39_0_112">
            <a:extLst>
              <a:ext uri="{FF2B5EF4-FFF2-40B4-BE49-F238E27FC236}">
                <a16:creationId xmlns:a16="http://schemas.microsoft.com/office/drawing/2014/main" id="{6090DB31-F3D8-4F25-9CD9-C99A3A89390C}"/>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9;gd544ca2c39_0_112">
            <a:extLst>
              <a:ext uri="{FF2B5EF4-FFF2-40B4-BE49-F238E27FC236}">
                <a16:creationId xmlns:a16="http://schemas.microsoft.com/office/drawing/2014/main" id="{6932C049-80D4-4640-8DDD-96719A1CAE3C}"/>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74;gd544ca2c39_0_112">
            <a:extLst>
              <a:ext uri="{FF2B5EF4-FFF2-40B4-BE49-F238E27FC236}">
                <a16:creationId xmlns:a16="http://schemas.microsoft.com/office/drawing/2014/main" id="{8E82A67E-46B2-4AA8-8CBC-A646F835481A}"/>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05;gd544ca2c39_0_112">
            <a:extLst>
              <a:ext uri="{FF2B5EF4-FFF2-40B4-BE49-F238E27FC236}">
                <a16:creationId xmlns:a16="http://schemas.microsoft.com/office/drawing/2014/main" id="{1D4CC4E0-6243-4A3D-B969-F8B2D2B426BD}"/>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2;gd544ca2c39_0_112">
            <a:extLst>
              <a:ext uri="{FF2B5EF4-FFF2-40B4-BE49-F238E27FC236}">
                <a16:creationId xmlns:a16="http://schemas.microsoft.com/office/drawing/2014/main" id="{B4FF5299-A86F-4CF6-9333-CB21EDD5925D}"/>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3;gd544ca2c39_0_112">
            <a:extLst>
              <a:ext uri="{FF2B5EF4-FFF2-40B4-BE49-F238E27FC236}">
                <a16:creationId xmlns:a16="http://schemas.microsoft.com/office/drawing/2014/main" id="{0D2C0B01-83CF-4260-A81D-18EC6524866B}"/>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4;gd544ca2c39_0_112">
            <a:extLst>
              <a:ext uri="{FF2B5EF4-FFF2-40B4-BE49-F238E27FC236}">
                <a16:creationId xmlns:a16="http://schemas.microsoft.com/office/drawing/2014/main" id="{F59A6E45-C6A7-4F54-9932-238C54506EC8}"/>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5;gd544ca2c39_0_112">
            <a:extLst>
              <a:ext uri="{FF2B5EF4-FFF2-40B4-BE49-F238E27FC236}">
                <a16:creationId xmlns:a16="http://schemas.microsoft.com/office/drawing/2014/main" id="{0BB1411F-3F14-431C-9369-E335193AC130}"/>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6;gd544ca2c39_0_112">
            <a:extLst>
              <a:ext uri="{FF2B5EF4-FFF2-40B4-BE49-F238E27FC236}">
                <a16:creationId xmlns:a16="http://schemas.microsoft.com/office/drawing/2014/main" id="{33E6DACF-23E3-4096-89B6-ABCA71A41887}"/>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7;gd544ca2c39_0_112">
            <a:extLst>
              <a:ext uri="{FF2B5EF4-FFF2-40B4-BE49-F238E27FC236}">
                <a16:creationId xmlns:a16="http://schemas.microsoft.com/office/drawing/2014/main" id="{B77B5063-25D4-45CF-9A34-287B90E7FE81}"/>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8;gd544ca2c39_0_112">
            <a:extLst>
              <a:ext uri="{FF2B5EF4-FFF2-40B4-BE49-F238E27FC236}">
                <a16:creationId xmlns:a16="http://schemas.microsoft.com/office/drawing/2014/main" id="{9E15C4D2-A4BF-4EF6-BC1A-7ED2D2A37032}"/>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9;gd544ca2c39_0_112">
            <a:extLst>
              <a:ext uri="{FF2B5EF4-FFF2-40B4-BE49-F238E27FC236}">
                <a16:creationId xmlns:a16="http://schemas.microsoft.com/office/drawing/2014/main" id="{4CF839D0-9126-428A-911B-16226C04BA17}"/>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20;gd544ca2c39_0_112">
            <a:extLst>
              <a:ext uri="{FF2B5EF4-FFF2-40B4-BE49-F238E27FC236}">
                <a16:creationId xmlns:a16="http://schemas.microsoft.com/office/drawing/2014/main" id="{68708229-FD34-4B32-ADF1-0850109A305F}"/>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47170718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Slide 2">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3" name="Slide Number Placeholder 6">
            <a:extLst>
              <a:ext uri="{FF2B5EF4-FFF2-40B4-BE49-F238E27FC236}">
                <a16:creationId xmlns:a16="http://schemas.microsoft.com/office/drawing/2014/main" id="{0C0D9E25-0CB1-5150-2942-74A91F1AA229}"/>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7" name="Segnaposto contenuto 6">
            <a:extLst>
              <a:ext uri="{FF2B5EF4-FFF2-40B4-BE49-F238E27FC236}">
                <a16:creationId xmlns:a16="http://schemas.microsoft.com/office/drawing/2014/main" id="{D50C4414-FEAF-AF22-AF4C-5BABE34EA7CD}"/>
              </a:ext>
            </a:extLst>
          </p:cNvPr>
          <p:cNvSpPr>
            <a:spLocks noGrp="1"/>
          </p:cNvSpPr>
          <p:nvPr>
            <p:ph sz="quarter" idx="10"/>
          </p:nvPr>
        </p:nvSpPr>
        <p:spPr>
          <a:xfrm>
            <a:off x="364859" y="470945"/>
            <a:ext cx="10809287" cy="646892"/>
          </a:xfrm>
          <a:prstGeom prst="rect">
            <a:avLst/>
          </a:prstGeom>
        </p:spPr>
        <p:txBody>
          <a:bodyPr/>
          <a:lstStyle>
            <a:lvl1pPr marL="0" indent="0">
              <a:buNone/>
              <a:defRPr sz="2400" b="1">
                <a:solidFill>
                  <a:schemeClr val="bg1"/>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11" name="Segnaposto contenuto 10">
            <a:extLst>
              <a:ext uri="{FF2B5EF4-FFF2-40B4-BE49-F238E27FC236}">
                <a16:creationId xmlns:a16="http://schemas.microsoft.com/office/drawing/2014/main" id="{4F6066A1-25DD-FA72-C1A0-A40FF4178D9B}"/>
              </a:ext>
            </a:extLst>
          </p:cNvPr>
          <p:cNvSpPr>
            <a:spLocks noGrp="1"/>
          </p:cNvSpPr>
          <p:nvPr>
            <p:ph sz="quarter" idx="11"/>
          </p:nvPr>
        </p:nvSpPr>
        <p:spPr>
          <a:xfrm>
            <a:off x="365125" y="209550"/>
            <a:ext cx="10809288" cy="261938"/>
          </a:xfrm>
          <a:prstGeom prst="rect">
            <a:avLst/>
          </a:prstGeom>
        </p:spPr>
        <p:txBody>
          <a:bodyPr/>
          <a:lstStyle>
            <a:lvl1pPr marL="0" indent="0">
              <a:buFontTx/>
              <a:buNone/>
              <a:defRPr sz="1400">
                <a:solidFill>
                  <a:schemeClr val="bg1"/>
                </a:solidFill>
                <a:latin typeface="Helvetica Neue" panose="02000403000000020004" pitchFamily="2"/>
              </a:defRPr>
            </a:lvl1pPr>
          </a:lstStyle>
          <a:p>
            <a:pPr lvl="0"/>
            <a:r>
              <a:rPr lang="it-IT"/>
              <a:t>Fare clic per modificare gli stili del testo dello schema</a:t>
            </a:r>
          </a:p>
        </p:txBody>
      </p:sp>
      <p:sp>
        <p:nvSpPr>
          <p:cNvPr id="2" name="Rectangle 15">
            <a:extLst>
              <a:ext uri="{FF2B5EF4-FFF2-40B4-BE49-F238E27FC236}">
                <a16:creationId xmlns:a16="http://schemas.microsoft.com/office/drawing/2014/main" id="{8F7B4493-331B-B23F-000F-6392BE43115D}"/>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5" name="Rectangle 16">
            <a:extLst>
              <a:ext uri="{FF2B5EF4-FFF2-40B4-BE49-F238E27FC236}">
                <a16:creationId xmlns:a16="http://schemas.microsoft.com/office/drawing/2014/main" id="{73728F00-DAF8-F5B8-3C29-CD3E016B6EB4}"/>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8" name="Rectangle 17">
            <a:extLst>
              <a:ext uri="{FF2B5EF4-FFF2-40B4-BE49-F238E27FC236}">
                <a16:creationId xmlns:a16="http://schemas.microsoft.com/office/drawing/2014/main" id="{769C2234-8CF3-68B0-A67B-AE09046785AE}"/>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9" name="Rectangle 18">
            <a:extLst>
              <a:ext uri="{FF2B5EF4-FFF2-40B4-BE49-F238E27FC236}">
                <a16:creationId xmlns:a16="http://schemas.microsoft.com/office/drawing/2014/main" id="{DDB83318-68E9-F1B3-1242-31243DAEDA75}"/>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9">
            <a:extLst>
              <a:ext uri="{FF2B5EF4-FFF2-40B4-BE49-F238E27FC236}">
                <a16:creationId xmlns:a16="http://schemas.microsoft.com/office/drawing/2014/main" id="{C155BCBB-1635-A3CE-A6EB-746D27C30B9B}"/>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0">
            <a:extLst>
              <a:ext uri="{FF2B5EF4-FFF2-40B4-BE49-F238E27FC236}">
                <a16:creationId xmlns:a16="http://schemas.microsoft.com/office/drawing/2014/main" id="{472A7065-440B-75CF-333D-C91AF8B71288}"/>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1">
            <a:extLst>
              <a:ext uri="{FF2B5EF4-FFF2-40B4-BE49-F238E27FC236}">
                <a16:creationId xmlns:a16="http://schemas.microsoft.com/office/drawing/2014/main" id="{7FFA972B-DF77-63C4-7C44-919496C0B8EE}"/>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2">
            <a:extLst>
              <a:ext uri="{FF2B5EF4-FFF2-40B4-BE49-F238E27FC236}">
                <a16:creationId xmlns:a16="http://schemas.microsoft.com/office/drawing/2014/main" id="{01ADCE9E-52E3-CF2F-1424-86B3546904A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Google Shape;107;gd544ca2c39_0_112">
            <a:extLst>
              <a:ext uri="{FF2B5EF4-FFF2-40B4-BE49-F238E27FC236}">
                <a16:creationId xmlns:a16="http://schemas.microsoft.com/office/drawing/2014/main" id="{1FEA1821-F4EC-B397-A89B-6482E767E79C}"/>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8;gd544ca2c39_0_112">
            <a:extLst>
              <a:ext uri="{FF2B5EF4-FFF2-40B4-BE49-F238E27FC236}">
                <a16:creationId xmlns:a16="http://schemas.microsoft.com/office/drawing/2014/main" id="{EF1ED6A3-6C24-03D7-D125-AF13B277F42D}"/>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09;gd544ca2c39_0_112">
            <a:extLst>
              <a:ext uri="{FF2B5EF4-FFF2-40B4-BE49-F238E27FC236}">
                <a16:creationId xmlns:a16="http://schemas.microsoft.com/office/drawing/2014/main" id="{83E8C7B6-11A7-EA1B-C9B7-0164D425AB87}"/>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10;gd544ca2c39_0_112">
            <a:extLst>
              <a:ext uri="{FF2B5EF4-FFF2-40B4-BE49-F238E27FC236}">
                <a16:creationId xmlns:a16="http://schemas.microsoft.com/office/drawing/2014/main" id="{0C12C0AD-11F3-0DD0-67B3-50480AD49E8D}"/>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2;gd544ca2c39_0_112">
            <a:extLst>
              <a:ext uri="{FF2B5EF4-FFF2-40B4-BE49-F238E27FC236}">
                <a16:creationId xmlns:a16="http://schemas.microsoft.com/office/drawing/2014/main" id="{588B8525-0D31-FABE-4218-9C6207CC90F9}"/>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3;gd544ca2c39_0_112">
            <a:extLst>
              <a:ext uri="{FF2B5EF4-FFF2-40B4-BE49-F238E27FC236}">
                <a16:creationId xmlns:a16="http://schemas.microsoft.com/office/drawing/2014/main" id="{7124E4E2-1D76-3C16-E1DA-56A7BF94964F}"/>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4;gd544ca2c39_0_112">
            <a:extLst>
              <a:ext uri="{FF2B5EF4-FFF2-40B4-BE49-F238E27FC236}">
                <a16:creationId xmlns:a16="http://schemas.microsoft.com/office/drawing/2014/main" id="{AAF25AEC-F1CA-265F-669E-18B877D829CC}"/>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5;gd544ca2c39_0_112">
            <a:extLst>
              <a:ext uri="{FF2B5EF4-FFF2-40B4-BE49-F238E27FC236}">
                <a16:creationId xmlns:a16="http://schemas.microsoft.com/office/drawing/2014/main" id="{4F6DA197-75F7-A8F9-7B6C-78487853BDB3}"/>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8;gd544ca2c39_0_112">
            <a:extLst>
              <a:ext uri="{FF2B5EF4-FFF2-40B4-BE49-F238E27FC236}">
                <a16:creationId xmlns:a16="http://schemas.microsoft.com/office/drawing/2014/main" id="{A3C04C12-B2A3-A8D3-1CCD-F71E7D3470CA}"/>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9;gd544ca2c39_0_112">
            <a:extLst>
              <a:ext uri="{FF2B5EF4-FFF2-40B4-BE49-F238E27FC236}">
                <a16:creationId xmlns:a16="http://schemas.microsoft.com/office/drawing/2014/main" id="{EF3F9951-15E0-40AB-81BF-A6E34F32C547}"/>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0;gd544ca2c39_0_112">
            <a:extLst>
              <a:ext uri="{FF2B5EF4-FFF2-40B4-BE49-F238E27FC236}">
                <a16:creationId xmlns:a16="http://schemas.microsoft.com/office/drawing/2014/main" id="{C544EF6D-6091-E22A-2F4A-68A4504A4E71}"/>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1;gd544ca2c39_0_112">
            <a:extLst>
              <a:ext uri="{FF2B5EF4-FFF2-40B4-BE49-F238E27FC236}">
                <a16:creationId xmlns:a16="http://schemas.microsoft.com/office/drawing/2014/main" id="{75714292-7973-32CA-E9E3-168162DB0030}"/>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4;gd544ca2c39_0_112">
            <a:extLst>
              <a:ext uri="{FF2B5EF4-FFF2-40B4-BE49-F238E27FC236}">
                <a16:creationId xmlns:a16="http://schemas.microsoft.com/office/drawing/2014/main" id="{C90BB02C-5449-A58D-3A96-6CD6D39701E0}"/>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5;gd544ca2c39_0_112">
            <a:extLst>
              <a:ext uri="{FF2B5EF4-FFF2-40B4-BE49-F238E27FC236}">
                <a16:creationId xmlns:a16="http://schemas.microsoft.com/office/drawing/2014/main" id="{97F6BB9F-2255-DFE3-11C1-0FC55EA746D7}"/>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6;gd544ca2c39_0_112">
            <a:extLst>
              <a:ext uri="{FF2B5EF4-FFF2-40B4-BE49-F238E27FC236}">
                <a16:creationId xmlns:a16="http://schemas.microsoft.com/office/drawing/2014/main" id="{EB5E9987-8795-681A-0B03-0412ED330905}"/>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7;gd544ca2c39_0_112">
            <a:extLst>
              <a:ext uri="{FF2B5EF4-FFF2-40B4-BE49-F238E27FC236}">
                <a16:creationId xmlns:a16="http://schemas.microsoft.com/office/drawing/2014/main" id="{50978AD7-38E7-408F-0121-E1B866A72F5B}"/>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0;gd544ca2c39_0_112">
            <a:extLst>
              <a:ext uri="{FF2B5EF4-FFF2-40B4-BE49-F238E27FC236}">
                <a16:creationId xmlns:a16="http://schemas.microsoft.com/office/drawing/2014/main" id="{9300AAEC-7D7E-3771-3DC6-FF7F1C3CB23C}"/>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1;gd544ca2c39_0_112">
            <a:extLst>
              <a:ext uri="{FF2B5EF4-FFF2-40B4-BE49-F238E27FC236}">
                <a16:creationId xmlns:a16="http://schemas.microsoft.com/office/drawing/2014/main" id="{2F984649-1A65-4D0E-5FEF-C68A9E80F339}"/>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2;gd544ca2c39_0_112">
            <a:extLst>
              <a:ext uri="{FF2B5EF4-FFF2-40B4-BE49-F238E27FC236}">
                <a16:creationId xmlns:a16="http://schemas.microsoft.com/office/drawing/2014/main" id="{2BC2A7CD-0BE6-C6C6-8800-A42FCCF36A76}"/>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3;gd544ca2c39_0_112">
            <a:extLst>
              <a:ext uri="{FF2B5EF4-FFF2-40B4-BE49-F238E27FC236}">
                <a16:creationId xmlns:a16="http://schemas.microsoft.com/office/drawing/2014/main" id="{5CF6326F-E205-234E-3A58-1580F8ED7980}"/>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6;gd544ca2c39_0_112">
            <a:extLst>
              <a:ext uri="{FF2B5EF4-FFF2-40B4-BE49-F238E27FC236}">
                <a16:creationId xmlns:a16="http://schemas.microsoft.com/office/drawing/2014/main" id="{93604910-7E72-3071-53AA-A24B846D45A2}"/>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7;gd544ca2c39_0_112">
            <a:extLst>
              <a:ext uri="{FF2B5EF4-FFF2-40B4-BE49-F238E27FC236}">
                <a16:creationId xmlns:a16="http://schemas.microsoft.com/office/drawing/2014/main" id="{E0CB68A9-9C64-14C5-9142-4EDB0120DD06}"/>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8;gd544ca2c39_0_112">
            <a:extLst>
              <a:ext uri="{FF2B5EF4-FFF2-40B4-BE49-F238E27FC236}">
                <a16:creationId xmlns:a16="http://schemas.microsoft.com/office/drawing/2014/main" id="{FB5AFA30-4EC2-69C6-C69D-3DF439514224}"/>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9;gd544ca2c39_0_112">
            <a:extLst>
              <a:ext uri="{FF2B5EF4-FFF2-40B4-BE49-F238E27FC236}">
                <a16:creationId xmlns:a16="http://schemas.microsoft.com/office/drawing/2014/main" id="{F4A97C5B-3FFB-CE92-37A2-3C9EE9F13E4C}"/>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2;gd544ca2c39_0_112">
            <a:extLst>
              <a:ext uri="{FF2B5EF4-FFF2-40B4-BE49-F238E27FC236}">
                <a16:creationId xmlns:a16="http://schemas.microsoft.com/office/drawing/2014/main" id="{F63730C3-BCC1-CD9F-3C94-0ED8B6146CBA}"/>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3;gd544ca2c39_0_112">
            <a:extLst>
              <a:ext uri="{FF2B5EF4-FFF2-40B4-BE49-F238E27FC236}">
                <a16:creationId xmlns:a16="http://schemas.microsoft.com/office/drawing/2014/main" id="{E4199AF5-D84B-FA50-E261-1BF09609E052}"/>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4;gd544ca2c39_0_112">
            <a:extLst>
              <a:ext uri="{FF2B5EF4-FFF2-40B4-BE49-F238E27FC236}">
                <a16:creationId xmlns:a16="http://schemas.microsoft.com/office/drawing/2014/main" id="{61782F0F-2E40-2C80-76B0-FEA003F44929}"/>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5;gd544ca2c39_0_112">
            <a:extLst>
              <a:ext uri="{FF2B5EF4-FFF2-40B4-BE49-F238E27FC236}">
                <a16:creationId xmlns:a16="http://schemas.microsoft.com/office/drawing/2014/main" id="{85F48943-C4B0-DB5F-6A1A-10B06B0C8F06}"/>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8;gd544ca2c39_0_112">
            <a:extLst>
              <a:ext uri="{FF2B5EF4-FFF2-40B4-BE49-F238E27FC236}">
                <a16:creationId xmlns:a16="http://schemas.microsoft.com/office/drawing/2014/main" id="{6B56DB5A-8D80-48C2-5E0F-AAEBB2B0465E}"/>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9;gd544ca2c39_0_112">
            <a:extLst>
              <a:ext uri="{FF2B5EF4-FFF2-40B4-BE49-F238E27FC236}">
                <a16:creationId xmlns:a16="http://schemas.microsoft.com/office/drawing/2014/main" id="{0E61D32C-363D-ECA5-14A6-3357D11ECBE3}"/>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0;gd544ca2c39_0_112">
            <a:extLst>
              <a:ext uri="{FF2B5EF4-FFF2-40B4-BE49-F238E27FC236}">
                <a16:creationId xmlns:a16="http://schemas.microsoft.com/office/drawing/2014/main" id="{B41A6A11-5624-775F-9FD7-D5DEE15B06B5}"/>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1;gd544ca2c39_0_112">
            <a:extLst>
              <a:ext uri="{FF2B5EF4-FFF2-40B4-BE49-F238E27FC236}">
                <a16:creationId xmlns:a16="http://schemas.microsoft.com/office/drawing/2014/main" id="{F2487A4A-5A3F-141D-1869-31E2D97B5C8B}"/>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4;gd544ca2c39_0_112">
            <a:extLst>
              <a:ext uri="{FF2B5EF4-FFF2-40B4-BE49-F238E27FC236}">
                <a16:creationId xmlns:a16="http://schemas.microsoft.com/office/drawing/2014/main" id="{397B5237-F048-395D-C080-2C5DDB8BDC73}"/>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5;gd544ca2c39_0_112">
            <a:extLst>
              <a:ext uri="{FF2B5EF4-FFF2-40B4-BE49-F238E27FC236}">
                <a16:creationId xmlns:a16="http://schemas.microsoft.com/office/drawing/2014/main" id="{BB166517-52AC-20C2-CB08-AE026A7677EB}"/>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6;gd544ca2c39_0_112">
            <a:extLst>
              <a:ext uri="{FF2B5EF4-FFF2-40B4-BE49-F238E27FC236}">
                <a16:creationId xmlns:a16="http://schemas.microsoft.com/office/drawing/2014/main" id="{A2F86CC2-D18D-9C17-4FD0-5695656940C3}"/>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7;gd544ca2c39_0_112">
            <a:extLst>
              <a:ext uri="{FF2B5EF4-FFF2-40B4-BE49-F238E27FC236}">
                <a16:creationId xmlns:a16="http://schemas.microsoft.com/office/drawing/2014/main" id="{CE613290-A7D3-E2E9-FF9A-B5F6757A901B}"/>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0;gd544ca2c39_0_112">
            <a:extLst>
              <a:ext uri="{FF2B5EF4-FFF2-40B4-BE49-F238E27FC236}">
                <a16:creationId xmlns:a16="http://schemas.microsoft.com/office/drawing/2014/main" id="{2968112E-5817-E5B5-4B5D-9FCAF3380539}"/>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1;gd544ca2c39_0_112">
            <a:extLst>
              <a:ext uri="{FF2B5EF4-FFF2-40B4-BE49-F238E27FC236}">
                <a16:creationId xmlns:a16="http://schemas.microsoft.com/office/drawing/2014/main" id="{C793390E-C3BF-193C-C600-B87F138925BA}"/>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2;gd544ca2c39_0_112">
            <a:extLst>
              <a:ext uri="{FF2B5EF4-FFF2-40B4-BE49-F238E27FC236}">
                <a16:creationId xmlns:a16="http://schemas.microsoft.com/office/drawing/2014/main" id="{481D4E7E-BA60-B010-9278-1E191F3696D7}"/>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3;gd544ca2c39_0_112">
            <a:extLst>
              <a:ext uri="{FF2B5EF4-FFF2-40B4-BE49-F238E27FC236}">
                <a16:creationId xmlns:a16="http://schemas.microsoft.com/office/drawing/2014/main" id="{769E44C0-0D98-DE3B-40EA-702415A6DA31}"/>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06;gd544ca2c39_0_112">
            <a:extLst>
              <a:ext uri="{FF2B5EF4-FFF2-40B4-BE49-F238E27FC236}">
                <a16:creationId xmlns:a16="http://schemas.microsoft.com/office/drawing/2014/main" id="{0AF90E71-87CC-D065-497C-539316039271}"/>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11;gd544ca2c39_0_112">
            <a:extLst>
              <a:ext uri="{FF2B5EF4-FFF2-40B4-BE49-F238E27FC236}">
                <a16:creationId xmlns:a16="http://schemas.microsoft.com/office/drawing/2014/main" id="{1BBD89BC-F721-6FFD-62FA-09BCC3F5ADC1}"/>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1;gd544ca2c39_0_112">
            <a:extLst>
              <a:ext uri="{FF2B5EF4-FFF2-40B4-BE49-F238E27FC236}">
                <a16:creationId xmlns:a16="http://schemas.microsoft.com/office/drawing/2014/main" id="{3AAB91EE-8648-D886-0972-20EC21B5D076}"/>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6;gd544ca2c39_0_112">
            <a:extLst>
              <a:ext uri="{FF2B5EF4-FFF2-40B4-BE49-F238E27FC236}">
                <a16:creationId xmlns:a16="http://schemas.microsoft.com/office/drawing/2014/main" id="{E4A797F5-13BC-8F60-B726-A1959ACBD9CF}"/>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7;gd544ca2c39_0_112">
            <a:extLst>
              <a:ext uri="{FF2B5EF4-FFF2-40B4-BE49-F238E27FC236}">
                <a16:creationId xmlns:a16="http://schemas.microsoft.com/office/drawing/2014/main" id="{6698DFE9-9F0A-41C9-E038-714666216235}"/>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2;gd544ca2c39_0_112">
            <a:extLst>
              <a:ext uri="{FF2B5EF4-FFF2-40B4-BE49-F238E27FC236}">
                <a16:creationId xmlns:a16="http://schemas.microsoft.com/office/drawing/2014/main" id="{C034C0F7-74C7-B280-C961-40D4B49BEC2E}"/>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3;gd544ca2c39_0_112">
            <a:extLst>
              <a:ext uri="{FF2B5EF4-FFF2-40B4-BE49-F238E27FC236}">
                <a16:creationId xmlns:a16="http://schemas.microsoft.com/office/drawing/2014/main" id="{FFB3B46F-C27B-331E-78EB-95E3FC236171}"/>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8;gd544ca2c39_0_112">
            <a:extLst>
              <a:ext uri="{FF2B5EF4-FFF2-40B4-BE49-F238E27FC236}">
                <a16:creationId xmlns:a16="http://schemas.microsoft.com/office/drawing/2014/main" id="{E24F3C52-7D4F-BBE0-D37B-19CD685DA22C}"/>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9;gd544ca2c39_0_112">
            <a:extLst>
              <a:ext uri="{FF2B5EF4-FFF2-40B4-BE49-F238E27FC236}">
                <a16:creationId xmlns:a16="http://schemas.microsoft.com/office/drawing/2014/main" id="{E26E088F-4FD4-F00C-F20D-B5DC73A1A222}"/>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4;gd544ca2c39_0_112">
            <a:extLst>
              <a:ext uri="{FF2B5EF4-FFF2-40B4-BE49-F238E27FC236}">
                <a16:creationId xmlns:a16="http://schemas.microsoft.com/office/drawing/2014/main" id="{14E7452D-B11A-1C54-FD08-4DCD83209783}"/>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45;gd544ca2c39_0_112">
            <a:extLst>
              <a:ext uri="{FF2B5EF4-FFF2-40B4-BE49-F238E27FC236}">
                <a16:creationId xmlns:a16="http://schemas.microsoft.com/office/drawing/2014/main" id="{043B09C2-7B8B-2312-CA17-9DC561A4D82C}"/>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0;gd544ca2c39_0_112">
            <a:extLst>
              <a:ext uri="{FF2B5EF4-FFF2-40B4-BE49-F238E27FC236}">
                <a16:creationId xmlns:a16="http://schemas.microsoft.com/office/drawing/2014/main" id="{B74C3D25-07F3-4BF7-4DE9-D869CEDD99BD}"/>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1;gd544ca2c39_0_112">
            <a:extLst>
              <a:ext uri="{FF2B5EF4-FFF2-40B4-BE49-F238E27FC236}">
                <a16:creationId xmlns:a16="http://schemas.microsoft.com/office/drawing/2014/main" id="{DC44E54E-5643-CA08-99DE-9D886042C7EA}"/>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6;gd544ca2c39_0_112">
            <a:extLst>
              <a:ext uri="{FF2B5EF4-FFF2-40B4-BE49-F238E27FC236}">
                <a16:creationId xmlns:a16="http://schemas.microsoft.com/office/drawing/2014/main" id="{90E7B78C-A9A3-6798-7DB5-7E67B7F842E4}"/>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7;gd544ca2c39_0_112">
            <a:extLst>
              <a:ext uri="{FF2B5EF4-FFF2-40B4-BE49-F238E27FC236}">
                <a16:creationId xmlns:a16="http://schemas.microsoft.com/office/drawing/2014/main" id="{557297A3-4C05-D436-3036-DC9B01A6476B}"/>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2;gd544ca2c39_0_112">
            <a:extLst>
              <a:ext uri="{FF2B5EF4-FFF2-40B4-BE49-F238E27FC236}">
                <a16:creationId xmlns:a16="http://schemas.microsoft.com/office/drawing/2014/main" id="{A67807AD-498D-C3DA-4AE7-DB3F0BCDBA6A}"/>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3;gd544ca2c39_0_112">
            <a:extLst>
              <a:ext uri="{FF2B5EF4-FFF2-40B4-BE49-F238E27FC236}">
                <a16:creationId xmlns:a16="http://schemas.microsoft.com/office/drawing/2014/main" id="{FF2F225F-4FFA-C8CE-5B4B-235B64995EA0}"/>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8;gd544ca2c39_0_112">
            <a:extLst>
              <a:ext uri="{FF2B5EF4-FFF2-40B4-BE49-F238E27FC236}">
                <a16:creationId xmlns:a16="http://schemas.microsoft.com/office/drawing/2014/main" id="{0FC06B1C-574D-9F74-5951-310FC71B441F}"/>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9;gd544ca2c39_0_112">
            <a:extLst>
              <a:ext uri="{FF2B5EF4-FFF2-40B4-BE49-F238E27FC236}">
                <a16:creationId xmlns:a16="http://schemas.microsoft.com/office/drawing/2014/main" id="{6636D070-7618-407D-4383-177C1F000E18}"/>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74;gd544ca2c39_0_112">
            <a:extLst>
              <a:ext uri="{FF2B5EF4-FFF2-40B4-BE49-F238E27FC236}">
                <a16:creationId xmlns:a16="http://schemas.microsoft.com/office/drawing/2014/main" id="{120CDE85-6FCF-CF9B-47E1-FF5FB8A1EDAB}"/>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05;gd544ca2c39_0_112">
            <a:extLst>
              <a:ext uri="{FF2B5EF4-FFF2-40B4-BE49-F238E27FC236}">
                <a16:creationId xmlns:a16="http://schemas.microsoft.com/office/drawing/2014/main" id="{619164A5-ABCE-3697-C794-D064C860C149}"/>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2;gd544ca2c39_0_112">
            <a:extLst>
              <a:ext uri="{FF2B5EF4-FFF2-40B4-BE49-F238E27FC236}">
                <a16:creationId xmlns:a16="http://schemas.microsoft.com/office/drawing/2014/main" id="{1BDF2CA4-EA26-E7AA-6D6B-60ED46A24405}"/>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3;gd544ca2c39_0_112">
            <a:extLst>
              <a:ext uri="{FF2B5EF4-FFF2-40B4-BE49-F238E27FC236}">
                <a16:creationId xmlns:a16="http://schemas.microsoft.com/office/drawing/2014/main" id="{F6D9F284-94D6-98F3-E92C-0BBAB2B4DE99}"/>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4;gd544ca2c39_0_112">
            <a:extLst>
              <a:ext uri="{FF2B5EF4-FFF2-40B4-BE49-F238E27FC236}">
                <a16:creationId xmlns:a16="http://schemas.microsoft.com/office/drawing/2014/main" id="{A244DD3B-1AB4-512D-0620-19081039132C}"/>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5;gd544ca2c39_0_112">
            <a:extLst>
              <a:ext uri="{FF2B5EF4-FFF2-40B4-BE49-F238E27FC236}">
                <a16:creationId xmlns:a16="http://schemas.microsoft.com/office/drawing/2014/main" id="{2D010956-56EC-298E-30CA-94DBA3042A6F}"/>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6;gd544ca2c39_0_112">
            <a:extLst>
              <a:ext uri="{FF2B5EF4-FFF2-40B4-BE49-F238E27FC236}">
                <a16:creationId xmlns:a16="http://schemas.microsoft.com/office/drawing/2014/main" id="{84C22215-4F03-3E50-A657-D52268558085}"/>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7;gd544ca2c39_0_112">
            <a:extLst>
              <a:ext uri="{FF2B5EF4-FFF2-40B4-BE49-F238E27FC236}">
                <a16:creationId xmlns:a16="http://schemas.microsoft.com/office/drawing/2014/main" id="{3FF7A161-10D9-982F-95FD-D2E26586FED3}"/>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8;gd544ca2c39_0_112">
            <a:extLst>
              <a:ext uri="{FF2B5EF4-FFF2-40B4-BE49-F238E27FC236}">
                <a16:creationId xmlns:a16="http://schemas.microsoft.com/office/drawing/2014/main" id="{A0E1838D-7E6C-817B-559D-D165C0EE1165}"/>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9;gd544ca2c39_0_112">
            <a:extLst>
              <a:ext uri="{FF2B5EF4-FFF2-40B4-BE49-F238E27FC236}">
                <a16:creationId xmlns:a16="http://schemas.microsoft.com/office/drawing/2014/main" id="{8A3D37BD-E2AE-AD1C-A889-71F49E31F825}"/>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20;gd544ca2c39_0_112">
            <a:extLst>
              <a:ext uri="{FF2B5EF4-FFF2-40B4-BE49-F238E27FC236}">
                <a16:creationId xmlns:a16="http://schemas.microsoft.com/office/drawing/2014/main" id="{B5126A20-9545-C102-1C5C-BED310B86148}"/>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64534160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243F2E4C-B8D0-4FC0-3FE5-019517FFAFF6}"/>
              </a:ext>
            </a:extLst>
          </p:cNvPr>
          <p:cNvSpPr>
            <a:spLocks noGrp="1" noChangeArrowheads="1"/>
          </p:cNvSpPr>
          <p:nvPr>
            <p:ph type="sldNum" sz="quarter" idx="12"/>
          </p:nvPr>
        </p:nvSpPr>
        <p:spPr>
          <a:xfrm>
            <a:off x="-114601" y="6593478"/>
            <a:ext cx="479460" cy="374650"/>
          </a:xfrm>
          <a:ln/>
        </p:spPr>
        <p:txBody>
          <a:bodyPr/>
          <a:lstStyle>
            <a:lvl1pPr>
              <a:defRPr/>
            </a:lvl1pPr>
          </a:lstStyle>
          <a:p>
            <a:pPr>
              <a:defRPr/>
            </a:pPr>
            <a:fld id="{DF62E26C-AE9F-4665-8011-5B5D207F56AF}" type="slidenum">
              <a:rPr lang="it-IT"/>
              <a:pPr>
                <a:defRPr/>
              </a:pPr>
              <a:t>‹N›</a:t>
            </a:fld>
            <a:endParaRPr lang="it-IT"/>
          </a:p>
        </p:txBody>
      </p:sp>
      <p:sp>
        <p:nvSpPr>
          <p:cNvPr id="3" name="CasellaDiTesto 2">
            <a:extLst>
              <a:ext uri="{FF2B5EF4-FFF2-40B4-BE49-F238E27FC236}">
                <a16:creationId xmlns:a16="http://schemas.microsoft.com/office/drawing/2014/main" id="{45C62CA1-3EA0-91AF-6357-AE195836968C}"/>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27549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90200E5C-6311-B425-2500-19CC13DC159E}"/>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3" name="Immagine 2">
            <a:extLst>
              <a:ext uri="{FF2B5EF4-FFF2-40B4-BE49-F238E27FC236}">
                <a16:creationId xmlns:a16="http://schemas.microsoft.com/office/drawing/2014/main" id="{CFB519FD-C763-A881-034F-CEAA99BDBEE9}"/>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4" name="Slide Number Placeholder 6">
            <a:extLst>
              <a:ext uri="{FF2B5EF4-FFF2-40B4-BE49-F238E27FC236}">
                <a16:creationId xmlns:a16="http://schemas.microsoft.com/office/drawing/2014/main" id="{1602B7DC-D20D-B846-CF96-F2E683495D7E}"/>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5" name="Rettangolo 4">
            <a:extLst>
              <a:ext uri="{FF2B5EF4-FFF2-40B4-BE49-F238E27FC236}">
                <a16:creationId xmlns:a16="http://schemas.microsoft.com/office/drawing/2014/main" id="{EBEC304E-B91F-B851-D15D-81F2255A0A42}"/>
              </a:ext>
            </a:extLst>
          </p:cNvPr>
          <p:cNvSpPr/>
          <p:nvPr userDrawn="1"/>
        </p:nvSpPr>
        <p:spPr>
          <a:xfrm>
            <a:off x="5658928" y="0"/>
            <a:ext cx="6533073"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6" name="Segnaposto contenuto 6">
            <a:extLst>
              <a:ext uri="{FF2B5EF4-FFF2-40B4-BE49-F238E27FC236}">
                <a16:creationId xmlns:a16="http://schemas.microsoft.com/office/drawing/2014/main" id="{D0A1F305-4768-587D-5029-079EDC1767AB}"/>
              </a:ext>
            </a:extLst>
          </p:cNvPr>
          <p:cNvSpPr>
            <a:spLocks noGrp="1"/>
          </p:cNvSpPr>
          <p:nvPr>
            <p:ph sz="quarter" idx="10"/>
          </p:nvPr>
        </p:nvSpPr>
        <p:spPr>
          <a:xfrm>
            <a:off x="364860" y="470945"/>
            <a:ext cx="5225058"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64B5655F-5384-1D8C-A587-3D1D36604690}"/>
              </a:ext>
            </a:extLst>
          </p:cNvPr>
          <p:cNvSpPr>
            <a:spLocks noGrp="1"/>
          </p:cNvSpPr>
          <p:nvPr>
            <p:ph sz="quarter" idx="11"/>
          </p:nvPr>
        </p:nvSpPr>
        <p:spPr>
          <a:xfrm>
            <a:off x="365125" y="209550"/>
            <a:ext cx="5225058"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9" name="CasellaDiTesto 8">
            <a:extLst>
              <a:ext uri="{FF2B5EF4-FFF2-40B4-BE49-F238E27FC236}">
                <a16:creationId xmlns:a16="http://schemas.microsoft.com/office/drawing/2014/main" id="{D8D94B16-0A7C-BB49-4BF4-6C81D1CC6C8B}"/>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55150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ase study 2">
    <p:bg>
      <p:bgRef idx="1001">
        <a:schemeClr val="bg1"/>
      </p:bgRef>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E5562359-DCC9-FB30-7E67-DA4DC8518D5F}"/>
              </a:ext>
            </a:extLst>
          </p:cNvPr>
          <p:cNvSpPr/>
          <p:nvPr userDrawn="1"/>
        </p:nvSpPr>
        <p:spPr>
          <a:xfrm>
            <a:off x="6898991" y="1"/>
            <a:ext cx="5293008"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Rettangolo 8">
            <a:extLst>
              <a:ext uri="{FF2B5EF4-FFF2-40B4-BE49-F238E27FC236}">
                <a16:creationId xmlns:a16="http://schemas.microsoft.com/office/drawing/2014/main" id="{D178194A-73E5-1628-878E-C75D001CB339}"/>
              </a:ext>
            </a:extLst>
          </p:cNvPr>
          <p:cNvSpPr/>
          <p:nvPr userDrawn="1"/>
        </p:nvSpPr>
        <p:spPr>
          <a:xfrm>
            <a:off x="6843419" y="0"/>
            <a:ext cx="5348582"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3" name="Slide Number Placeholder 6">
            <a:extLst>
              <a:ext uri="{FF2B5EF4-FFF2-40B4-BE49-F238E27FC236}">
                <a16:creationId xmlns:a16="http://schemas.microsoft.com/office/drawing/2014/main" id="{EAA6B1C8-3B12-B2EE-F20A-AF9FD289C5B0}"/>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5" name="Segnaposto contenuto 6">
            <a:extLst>
              <a:ext uri="{FF2B5EF4-FFF2-40B4-BE49-F238E27FC236}">
                <a16:creationId xmlns:a16="http://schemas.microsoft.com/office/drawing/2014/main" id="{AA9288F4-FCF9-41EB-0EB9-8014B39BB74B}"/>
              </a:ext>
            </a:extLst>
          </p:cNvPr>
          <p:cNvSpPr>
            <a:spLocks noGrp="1"/>
          </p:cNvSpPr>
          <p:nvPr>
            <p:ph sz="quarter" idx="10"/>
          </p:nvPr>
        </p:nvSpPr>
        <p:spPr>
          <a:xfrm>
            <a:off x="364859" y="470945"/>
            <a:ext cx="6325301"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5E1444F3-BDA8-02CD-4750-4A9D8D6D61B6}"/>
              </a:ext>
            </a:extLst>
          </p:cNvPr>
          <p:cNvSpPr>
            <a:spLocks noGrp="1"/>
          </p:cNvSpPr>
          <p:nvPr>
            <p:ph sz="quarter" idx="11"/>
          </p:nvPr>
        </p:nvSpPr>
        <p:spPr>
          <a:xfrm>
            <a:off x="365124" y="209550"/>
            <a:ext cx="6325301"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2" name="Rectangle 15">
            <a:extLst>
              <a:ext uri="{FF2B5EF4-FFF2-40B4-BE49-F238E27FC236}">
                <a16:creationId xmlns:a16="http://schemas.microsoft.com/office/drawing/2014/main" id="{72B7E7B1-0BAF-3075-5DF0-68CADBE5C187}"/>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8" name="Rectangle 16">
            <a:extLst>
              <a:ext uri="{FF2B5EF4-FFF2-40B4-BE49-F238E27FC236}">
                <a16:creationId xmlns:a16="http://schemas.microsoft.com/office/drawing/2014/main" id="{4735EBDC-D6F5-2A7A-2826-91F751EA7AA7}"/>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0" name="Rectangle 17">
            <a:extLst>
              <a:ext uri="{FF2B5EF4-FFF2-40B4-BE49-F238E27FC236}">
                <a16:creationId xmlns:a16="http://schemas.microsoft.com/office/drawing/2014/main" id="{C1118861-BDBD-2332-4DD6-88B5E0D7CA13}"/>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8">
            <a:extLst>
              <a:ext uri="{FF2B5EF4-FFF2-40B4-BE49-F238E27FC236}">
                <a16:creationId xmlns:a16="http://schemas.microsoft.com/office/drawing/2014/main" id="{F7647B5A-927A-6589-76CA-B7B561A68827}"/>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9">
            <a:extLst>
              <a:ext uri="{FF2B5EF4-FFF2-40B4-BE49-F238E27FC236}">
                <a16:creationId xmlns:a16="http://schemas.microsoft.com/office/drawing/2014/main" id="{0B973393-DC4A-C9E9-B676-2D46EFFD2EB3}"/>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0">
            <a:extLst>
              <a:ext uri="{FF2B5EF4-FFF2-40B4-BE49-F238E27FC236}">
                <a16:creationId xmlns:a16="http://schemas.microsoft.com/office/drawing/2014/main" id="{6CF3CD31-CB14-837E-4518-C7668D75C66E}"/>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1">
            <a:extLst>
              <a:ext uri="{FF2B5EF4-FFF2-40B4-BE49-F238E27FC236}">
                <a16:creationId xmlns:a16="http://schemas.microsoft.com/office/drawing/2014/main" id="{DA395406-1C2D-7D8D-EF9D-730696032232}"/>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22">
            <a:extLst>
              <a:ext uri="{FF2B5EF4-FFF2-40B4-BE49-F238E27FC236}">
                <a16:creationId xmlns:a16="http://schemas.microsoft.com/office/drawing/2014/main" id="{6FAAC2E0-0056-A89A-6133-F531341773DD}"/>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Google Shape;107;gd544ca2c39_0_112">
            <a:extLst>
              <a:ext uri="{FF2B5EF4-FFF2-40B4-BE49-F238E27FC236}">
                <a16:creationId xmlns:a16="http://schemas.microsoft.com/office/drawing/2014/main" id="{D3353743-E99B-30BB-8786-221C238850F8}"/>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08;gd544ca2c39_0_112">
            <a:extLst>
              <a:ext uri="{FF2B5EF4-FFF2-40B4-BE49-F238E27FC236}">
                <a16:creationId xmlns:a16="http://schemas.microsoft.com/office/drawing/2014/main" id="{896D3AB4-2A3A-780E-2A83-054320C3AE5F}"/>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09;gd544ca2c39_0_112">
            <a:extLst>
              <a:ext uri="{FF2B5EF4-FFF2-40B4-BE49-F238E27FC236}">
                <a16:creationId xmlns:a16="http://schemas.microsoft.com/office/drawing/2014/main" id="{6A0752C4-1536-2E3C-B847-6900656D42FD}"/>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10;gd544ca2c39_0_112">
            <a:extLst>
              <a:ext uri="{FF2B5EF4-FFF2-40B4-BE49-F238E27FC236}">
                <a16:creationId xmlns:a16="http://schemas.microsoft.com/office/drawing/2014/main" id="{C3F01957-3891-94CF-DA41-267E6C88B44B}"/>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2;gd544ca2c39_0_112">
            <a:extLst>
              <a:ext uri="{FF2B5EF4-FFF2-40B4-BE49-F238E27FC236}">
                <a16:creationId xmlns:a16="http://schemas.microsoft.com/office/drawing/2014/main" id="{153BA20B-D177-24F4-C4AA-2C22ED8CD0AE}"/>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3;gd544ca2c39_0_112">
            <a:extLst>
              <a:ext uri="{FF2B5EF4-FFF2-40B4-BE49-F238E27FC236}">
                <a16:creationId xmlns:a16="http://schemas.microsoft.com/office/drawing/2014/main" id="{9B2B116E-F7BF-0B38-A57E-F21ED1366147}"/>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4;gd544ca2c39_0_112">
            <a:extLst>
              <a:ext uri="{FF2B5EF4-FFF2-40B4-BE49-F238E27FC236}">
                <a16:creationId xmlns:a16="http://schemas.microsoft.com/office/drawing/2014/main" id="{BB2684EC-80FC-241D-01D2-8CD4DFFF9790}"/>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5;gd544ca2c39_0_112">
            <a:extLst>
              <a:ext uri="{FF2B5EF4-FFF2-40B4-BE49-F238E27FC236}">
                <a16:creationId xmlns:a16="http://schemas.microsoft.com/office/drawing/2014/main" id="{A99E5A21-2BF1-B9B1-6285-50BB5BBFC80C}"/>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8;gd544ca2c39_0_112">
            <a:extLst>
              <a:ext uri="{FF2B5EF4-FFF2-40B4-BE49-F238E27FC236}">
                <a16:creationId xmlns:a16="http://schemas.microsoft.com/office/drawing/2014/main" id="{47BA1505-DDFE-2654-FC3C-413CBA1642E3}"/>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9;gd544ca2c39_0_112">
            <a:extLst>
              <a:ext uri="{FF2B5EF4-FFF2-40B4-BE49-F238E27FC236}">
                <a16:creationId xmlns:a16="http://schemas.microsoft.com/office/drawing/2014/main" id="{7E7FEA3C-DB79-5CA0-14D8-99BE81CEFEC4}"/>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0;gd544ca2c39_0_112">
            <a:extLst>
              <a:ext uri="{FF2B5EF4-FFF2-40B4-BE49-F238E27FC236}">
                <a16:creationId xmlns:a16="http://schemas.microsoft.com/office/drawing/2014/main" id="{B9C40317-F921-1682-55CC-E1A88AC71DDC}"/>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1;gd544ca2c39_0_112">
            <a:extLst>
              <a:ext uri="{FF2B5EF4-FFF2-40B4-BE49-F238E27FC236}">
                <a16:creationId xmlns:a16="http://schemas.microsoft.com/office/drawing/2014/main" id="{480DADB4-3B40-3649-FD21-69B2B64A9F61}"/>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4;gd544ca2c39_0_112">
            <a:extLst>
              <a:ext uri="{FF2B5EF4-FFF2-40B4-BE49-F238E27FC236}">
                <a16:creationId xmlns:a16="http://schemas.microsoft.com/office/drawing/2014/main" id="{79100748-0935-D955-F88F-12DC64EEA601}"/>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5;gd544ca2c39_0_112">
            <a:extLst>
              <a:ext uri="{FF2B5EF4-FFF2-40B4-BE49-F238E27FC236}">
                <a16:creationId xmlns:a16="http://schemas.microsoft.com/office/drawing/2014/main" id="{9284B7C7-E988-D450-751C-CA15C8F1F676}"/>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6;gd544ca2c39_0_112">
            <a:extLst>
              <a:ext uri="{FF2B5EF4-FFF2-40B4-BE49-F238E27FC236}">
                <a16:creationId xmlns:a16="http://schemas.microsoft.com/office/drawing/2014/main" id="{24906600-EFC4-CD4D-2248-40C6E44FF1FF}"/>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7;gd544ca2c39_0_112">
            <a:extLst>
              <a:ext uri="{FF2B5EF4-FFF2-40B4-BE49-F238E27FC236}">
                <a16:creationId xmlns:a16="http://schemas.microsoft.com/office/drawing/2014/main" id="{2DC595C2-A033-6AE3-BD32-65F2A0621CD3}"/>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0;gd544ca2c39_0_112">
            <a:extLst>
              <a:ext uri="{FF2B5EF4-FFF2-40B4-BE49-F238E27FC236}">
                <a16:creationId xmlns:a16="http://schemas.microsoft.com/office/drawing/2014/main" id="{2726D938-91A2-6D6C-59DA-3C04DD858C95}"/>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1;gd544ca2c39_0_112">
            <a:extLst>
              <a:ext uri="{FF2B5EF4-FFF2-40B4-BE49-F238E27FC236}">
                <a16:creationId xmlns:a16="http://schemas.microsoft.com/office/drawing/2014/main" id="{CABA7161-A9D4-9F78-76BD-F86462170D92}"/>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2;gd544ca2c39_0_112">
            <a:extLst>
              <a:ext uri="{FF2B5EF4-FFF2-40B4-BE49-F238E27FC236}">
                <a16:creationId xmlns:a16="http://schemas.microsoft.com/office/drawing/2014/main" id="{51979416-FDEF-BA00-2C19-99631C1E8934}"/>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3;gd544ca2c39_0_112">
            <a:extLst>
              <a:ext uri="{FF2B5EF4-FFF2-40B4-BE49-F238E27FC236}">
                <a16:creationId xmlns:a16="http://schemas.microsoft.com/office/drawing/2014/main" id="{C1C549E7-FDAF-A713-02AF-BF8682CF3936}"/>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6;gd544ca2c39_0_112">
            <a:extLst>
              <a:ext uri="{FF2B5EF4-FFF2-40B4-BE49-F238E27FC236}">
                <a16:creationId xmlns:a16="http://schemas.microsoft.com/office/drawing/2014/main" id="{24980A25-AD63-2C4E-E985-FCB38B4FFD6C}"/>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7;gd544ca2c39_0_112">
            <a:extLst>
              <a:ext uri="{FF2B5EF4-FFF2-40B4-BE49-F238E27FC236}">
                <a16:creationId xmlns:a16="http://schemas.microsoft.com/office/drawing/2014/main" id="{D6A7B28F-70AF-9BC6-8EC3-163913BFE117}"/>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8;gd544ca2c39_0_112">
            <a:extLst>
              <a:ext uri="{FF2B5EF4-FFF2-40B4-BE49-F238E27FC236}">
                <a16:creationId xmlns:a16="http://schemas.microsoft.com/office/drawing/2014/main" id="{66182BF8-3AA1-F94D-7EA6-BB79E10B3CD4}"/>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9;gd544ca2c39_0_112">
            <a:extLst>
              <a:ext uri="{FF2B5EF4-FFF2-40B4-BE49-F238E27FC236}">
                <a16:creationId xmlns:a16="http://schemas.microsoft.com/office/drawing/2014/main" id="{ECD1F684-122E-8169-BBDE-F66B89366B4D}"/>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2;gd544ca2c39_0_112">
            <a:extLst>
              <a:ext uri="{FF2B5EF4-FFF2-40B4-BE49-F238E27FC236}">
                <a16:creationId xmlns:a16="http://schemas.microsoft.com/office/drawing/2014/main" id="{EAC753BF-9C78-3E25-CD23-2958610A9D8E}"/>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3;gd544ca2c39_0_112">
            <a:extLst>
              <a:ext uri="{FF2B5EF4-FFF2-40B4-BE49-F238E27FC236}">
                <a16:creationId xmlns:a16="http://schemas.microsoft.com/office/drawing/2014/main" id="{84E3584A-89B2-70BD-6BAF-97A1A1D36F81}"/>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4;gd544ca2c39_0_112">
            <a:extLst>
              <a:ext uri="{FF2B5EF4-FFF2-40B4-BE49-F238E27FC236}">
                <a16:creationId xmlns:a16="http://schemas.microsoft.com/office/drawing/2014/main" id="{30060753-CB62-6093-3FB2-21B5E37BE8E0}"/>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5;gd544ca2c39_0_112">
            <a:extLst>
              <a:ext uri="{FF2B5EF4-FFF2-40B4-BE49-F238E27FC236}">
                <a16:creationId xmlns:a16="http://schemas.microsoft.com/office/drawing/2014/main" id="{90FC8658-49B9-A03B-74BC-7F5CC4C8642C}"/>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8;gd544ca2c39_0_112">
            <a:extLst>
              <a:ext uri="{FF2B5EF4-FFF2-40B4-BE49-F238E27FC236}">
                <a16:creationId xmlns:a16="http://schemas.microsoft.com/office/drawing/2014/main" id="{1CA82C27-9E92-92A5-49B0-49E1DEBB0B6D}"/>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9;gd544ca2c39_0_112">
            <a:extLst>
              <a:ext uri="{FF2B5EF4-FFF2-40B4-BE49-F238E27FC236}">
                <a16:creationId xmlns:a16="http://schemas.microsoft.com/office/drawing/2014/main" id="{588A7B01-F2ED-4F27-0362-8F00E818668B}"/>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0;gd544ca2c39_0_112">
            <a:extLst>
              <a:ext uri="{FF2B5EF4-FFF2-40B4-BE49-F238E27FC236}">
                <a16:creationId xmlns:a16="http://schemas.microsoft.com/office/drawing/2014/main" id="{6B0722B0-0A8A-62F4-614C-F77191BE4F37}"/>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1;gd544ca2c39_0_112">
            <a:extLst>
              <a:ext uri="{FF2B5EF4-FFF2-40B4-BE49-F238E27FC236}">
                <a16:creationId xmlns:a16="http://schemas.microsoft.com/office/drawing/2014/main" id="{AD463AF7-F1B7-886D-839D-FAED64A0F3E0}"/>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4;gd544ca2c39_0_112">
            <a:extLst>
              <a:ext uri="{FF2B5EF4-FFF2-40B4-BE49-F238E27FC236}">
                <a16:creationId xmlns:a16="http://schemas.microsoft.com/office/drawing/2014/main" id="{B92A11B5-DD74-950C-3AF2-478759EF303A}"/>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5;gd544ca2c39_0_112">
            <a:extLst>
              <a:ext uri="{FF2B5EF4-FFF2-40B4-BE49-F238E27FC236}">
                <a16:creationId xmlns:a16="http://schemas.microsoft.com/office/drawing/2014/main" id="{41C3253A-E1DB-A8AC-91AD-3038ECA87F0D}"/>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6;gd544ca2c39_0_112">
            <a:extLst>
              <a:ext uri="{FF2B5EF4-FFF2-40B4-BE49-F238E27FC236}">
                <a16:creationId xmlns:a16="http://schemas.microsoft.com/office/drawing/2014/main" id="{7DBAC6D8-3DC0-B804-9312-D28D89F3E1C2}"/>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7;gd544ca2c39_0_112">
            <a:extLst>
              <a:ext uri="{FF2B5EF4-FFF2-40B4-BE49-F238E27FC236}">
                <a16:creationId xmlns:a16="http://schemas.microsoft.com/office/drawing/2014/main" id="{030CCF89-AADB-792C-68E7-4C51983BBF41}"/>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0;gd544ca2c39_0_112">
            <a:extLst>
              <a:ext uri="{FF2B5EF4-FFF2-40B4-BE49-F238E27FC236}">
                <a16:creationId xmlns:a16="http://schemas.microsoft.com/office/drawing/2014/main" id="{0E2F743B-094C-0337-4FF9-068CBA28789F}"/>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1;gd544ca2c39_0_112">
            <a:extLst>
              <a:ext uri="{FF2B5EF4-FFF2-40B4-BE49-F238E27FC236}">
                <a16:creationId xmlns:a16="http://schemas.microsoft.com/office/drawing/2014/main" id="{8B982B21-4827-0ABC-0E46-628E8A119EE7}"/>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2;gd544ca2c39_0_112">
            <a:extLst>
              <a:ext uri="{FF2B5EF4-FFF2-40B4-BE49-F238E27FC236}">
                <a16:creationId xmlns:a16="http://schemas.microsoft.com/office/drawing/2014/main" id="{C6637F9D-2578-A3C4-2446-65B8329D282E}"/>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3;gd544ca2c39_0_112">
            <a:extLst>
              <a:ext uri="{FF2B5EF4-FFF2-40B4-BE49-F238E27FC236}">
                <a16:creationId xmlns:a16="http://schemas.microsoft.com/office/drawing/2014/main" id="{3226A80B-2406-354F-C2EC-3D00DDAE18A8}"/>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06;gd544ca2c39_0_112">
            <a:extLst>
              <a:ext uri="{FF2B5EF4-FFF2-40B4-BE49-F238E27FC236}">
                <a16:creationId xmlns:a16="http://schemas.microsoft.com/office/drawing/2014/main" id="{7BEC676F-4B8A-0A1C-BA49-FF56693638E8}"/>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11;gd544ca2c39_0_112">
            <a:extLst>
              <a:ext uri="{FF2B5EF4-FFF2-40B4-BE49-F238E27FC236}">
                <a16:creationId xmlns:a16="http://schemas.microsoft.com/office/drawing/2014/main" id="{5C6FF4EC-4DD9-391B-9BA0-EEF038B644A3}"/>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21;gd544ca2c39_0_112">
            <a:extLst>
              <a:ext uri="{FF2B5EF4-FFF2-40B4-BE49-F238E27FC236}">
                <a16:creationId xmlns:a16="http://schemas.microsoft.com/office/drawing/2014/main" id="{100F38B8-75F9-7A57-1F10-25D308B85DE8}"/>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6;gd544ca2c39_0_112">
            <a:extLst>
              <a:ext uri="{FF2B5EF4-FFF2-40B4-BE49-F238E27FC236}">
                <a16:creationId xmlns:a16="http://schemas.microsoft.com/office/drawing/2014/main" id="{E826F549-72A0-1A65-8D0B-B3E53CC9FDA2}"/>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7;gd544ca2c39_0_112">
            <a:extLst>
              <a:ext uri="{FF2B5EF4-FFF2-40B4-BE49-F238E27FC236}">
                <a16:creationId xmlns:a16="http://schemas.microsoft.com/office/drawing/2014/main" id="{5E67D2D9-EBE3-6A7A-C60A-9F594535962D}"/>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2;gd544ca2c39_0_112">
            <a:extLst>
              <a:ext uri="{FF2B5EF4-FFF2-40B4-BE49-F238E27FC236}">
                <a16:creationId xmlns:a16="http://schemas.microsoft.com/office/drawing/2014/main" id="{377DA50D-C6E2-011A-45FD-78750D21D1E7}"/>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3;gd544ca2c39_0_112">
            <a:extLst>
              <a:ext uri="{FF2B5EF4-FFF2-40B4-BE49-F238E27FC236}">
                <a16:creationId xmlns:a16="http://schemas.microsoft.com/office/drawing/2014/main" id="{65461340-D51D-C7A6-B111-FA910F8A68E8}"/>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8;gd544ca2c39_0_112">
            <a:extLst>
              <a:ext uri="{FF2B5EF4-FFF2-40B4-BE49-F238E27FC236}">
                <a16:creationId xmlns:a16="http://schemas.microsoft.com/office/drawing/2014/main" id="{927ACEF7-9D48-0B96-122C-18A5F23FDC61}"/>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9;gd544ca2c39_0_112">
            <a:extLst>
              <a:ext uri="{FF2B5EF4-FFF2-40B4-BE49-F238E27FC236}">
                <a16:creationId xmlns:a16="http://schemas.microsoft.com/office/drawing/2014/main" id="{990060BA-C85C-8BE4-EDFF-A87CDCF78B4A}"/>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44;gd544ca2c39_0_112">
            <a:extLst>
              <a:ext uri="{FF2B5EF4-FFF2-40B4-BE49-F238E27FC236}">
                <a16:creationId xmlns:a16="http://schemas.microsoft.com/office/drawing/2014/main" id="{E111AF07-D67C-F45E-7478-2B2DA3E47A44}"/>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5;gd544ca2c39_0_112">
            <a:extLst>
              <a:ext uri="{FF2B5EF4-FFF2-40B4-BE49-F238E27FC236}">
                <a16:creationId xmlns:a16="http://schemas.microsoft.com/office/drawing/2014/main" id="{A940402C-51F6-64B9-F965-242121C7CD94}"/>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0;gd544ca2c39_0_112">
            <a:extLst>
              <a:ext uri="{FF2B5EF4-FFF2-40B4-BE49-F238E27FC236}">
                <a16:creationId xmlns:a16="http://schemas.microsoft.com/office/drawing/2014/main" id="{A856041D-1BAD-9DDA-B463-D1346054B152}"/>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1;gd544ca2c39_0_112">
            <a:extLst>
              <a:ext uri="{FF2B5EF4-FFF2-40B4-BE49-F238E27FC236}">
                <a16:creationId xmlns:a16="http://schemas.microsoft.com/office/drawing/2014/main" id="{0290F450-2D40-E267-E7FA-4AF2782518F9}"/>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6;gd544ca2c39_0_112">
            <a:extLst>
              <a:ext uri="{FF2B5EF4-FFF2-40B4-BE49-F238E27FC236}">
                <a16:creationId xmlns:a16="http://schemas.microsoft.com/office/drawing/2014/main" id="{79EA9591-A574-A735-9EAA-D2EB22BA1094}"/>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7;gd544ca2c39_0_112">
            <a:extLst>
              <a:ext uri="{FF2B5EF4-FFF2-40B4-BE49-F238E27FC236}">
                <a16:creationId xmlns:a16="http://schemas.microsoft.com/office/drawing/2014/main" id="{66387E57-A837-43E2-C774-2AAF1B1F8346}"/>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2;gd544ca2c39_0_112">
            <a:extLst>
              <a:ext uri="{FF2B5EF4-FFF2-40B4-BE49-F238E27FC236}">
                <a16:creationId xmlns:a16="http://schemas.microsoft.com/office/drawing/2014/main" id="{5EA535C9-481B-502D-3A19-5BEB3F80952E}"/>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3;gd544ca2c39_0_112">
            <a:extLst>
              <a:ext uri="{FF2B5EF4-FFF2-40B4-BE49-F238E27FC236}">
                <a16:creationId xmlns:a16="http://schemas.microsoft.com/office/drawing/2014/main" id="{308CE82D-97B7-0D8E-E686-54CBF595EAB6}"/>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8;gd544ca2c39_0_112">
            <a:extLst>
              <a:ext uri="{FF2B5EF4-FFF2-40B4-BE49-F238E27FC236}">
                <a16:creationId xmlns:a16="http://schemas.microsoft.com/office/drawing/2014/main" id="{48F96BE2-E823-41F4-F460-F5B22335D97C}"/>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9;gd544ca2c39_0_112">
            <a:extLst>
              <a:ext uri="{FF2B5EF4-FFF2-40B4-BE49-F238E27FC236}">
                <a16:creationId xmlns:a16="http://schemas.microsoft.com/office/drawing/2014/main" id="{EFCA811C-5387-FF3F-71B3-B2FD9B1E4FD7}"/>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74;gd544ca2c39_0_112">
            <a:extLst>
              <a:ext uri="{FF2B5EF4-FFF2-40B4-BE49-F238E27FC236}">
                <a16:creationId xmlns:a16="http://schemas.microsoft.com/office/drawing/2014/main" id="{14D6466D-2EF2-3702-DE77-C8D061C0290A}"/>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05;gd544ca2c39_0_112">
            <a:extLst>
              <a:ext uri="{FF2B5EF4-FFF2-40B4-BE49-F238E27FC236}">
                <a16:creationId xmlns:a16="http://schemas.microsoft.com/office/drawing/2014/main" id="{7A9C2FA2-CA45-BD70-4D83-EC992C0E3B71}"/>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2;gd544ca2c39_0_112">
            <a:extLst>
              <a:ext uri="{FF2B5EF4-FFF2-40B4-BE49-F238E27FC236}">
                <a16:creationId xmlns:a16="http://schemas.microsoft.com/office/drawing/2014/main" id="{1A68C001-3233-116D-A80D-52FE83C8FAF8}"/>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3;gd544ca2c39_0_112">
            <a:extLst>
              <a:ext uri="{FF2B5EF4-FFF2-40B4-BE49-F238E27FC236}">
                <a16:creationId xmlns:a16="http://schemas.microsoft.com/office/drawing/2014/main" id="{66D0F138-BFC1-4CBA-4771-7E888A3555B0}"/>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4;gd544ca2c39_0_112">
            <a:extLst>
              <a:ext uri="{FF2B5EF4-FFF2-40B4-BE49-F238E27FC236}">
                <a16:creationId xmlns:a16="http://schemas.microsoft.com/office/drawing/2014/main" id="{4BEAE1C7-4B8E-D778-1323-36439351A9BE}"/>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5;gd544ca2c39_0_112">
            <a:extLst>
              <a:ext uri="{FF2B5EF4-FFF2-40B4-BE49-F238E27FC236}">
                <a16:creationId xmlns:a16="http://schemas.microsoft.com/office/drawing/2014/main" id="{4F1D018C-3254-668E-FA43-7C7762F53A35}"/>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6;gd544ca2c39_0_112">
            <a:extLst>
              <a:ext uri="{FF2B5EF4-FFF2-40B4-BE49-F238E27FC236}">
                <a16:creationId xmlns:a16="http://schemas.microsoft.com/office/drawing/2014/main" id="{8E6A8FCE-A89A-EED2-F08C-D152EDD1A18B}"/>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7;gd544ca2c39_0_112">
            <a:extLst>
              <a:ext uri="{FF2B5EF4-FFF2-40B4-BE49-F238E27FC236}">
                <a16:creationId xmlns:a16="http://schemas.microsoft.com/office/drawing/2014/main" id="{112B8A44-66C2-0F01-980F-5085B62E0D6C}"/>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8;gd544ca2c39_0_112">
            <a:extLst>
              <a:ext uri="{FF2B5EF4-FFF2-40B4-BE49-F238E27FC236}">
                <a16:creationId xmlns:a16="http://schemas.microsoft.com/office/drawing/2014/main" id="{1F1FAB18-9984-9845-4637-684548DF14D5}"/>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9;gd544ca2c39_0_112">
            <a:extLst>
              <a:ext uri="{FF2B5EF4-FFF2-40B4-BE49-F238E27FC236}">
                <a16:creationId xmlns:a16="http://schemas.microsoft.com/office/drawing/2014/main" id="{0C34137A-9C9F-E9E5-BAB8-3CD04D4E6332}"/>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20;gd544ca2c39_0_112">
            <a:extLst>
              <a:ext uri="{FF2B5EF4-FFF2-40B4-BE49-F238E27FC236}">
                <a16:creationId xmlns:a16="http://schemas.microsoft.com/office/drawing/2014/main" id="{19B99B8E-0589-2007-E631-87B5E2BEBE6A}"/>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CasellaDiTesto 86">
            <a:extLst>
              <a:ext uri="{FF2B5EF4-FFF2-40B4-BE49-F238E27FC236}">
                <a16:creationId xmlns:a16="http://schemas.microsoft.com/office/drawing/2014/main" id="{DD905B49-2A55-83ED-DB4F-4520A1852369}"/>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40967934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Case study 3">
    <p:bg>
      <p:bgRef idx="1001">
        <a:schemeClr val="bg1"/>
      </p:bgRef>
    </p:bg>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E5562359-DCC9-FB30-7E67-DA4DC8518D5F}"/>
              </a:ext>
            </a:extLst>
          </p:cNvPr>
          <p:cNvSpPr/>
          <p:nvPr userDrawn="1"/>
        </p:nvSpPr>
        <p:spPr>
          <a:xfrm>
            <a:off x="6898991" y="1"/>
            <a:ext cx="5293008"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4" name="Rettangolo 3">
            <a:extLst>
              <a:ext uri="{FF2B5EF4-FFF2-40B4-BE49-F238E27FC236}">
                <a16:creationId xmlns:a16="http://schemas.microsoft.com/office/drawing/2014/main" id="{D1FED1B0-D9BC-9DCE-A058-6F60CB01ACEC}"/>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Rettangolo 8">
            <a:extLst>
              <a:ext uri="{FF2B5EF4-FFF2-40B4-BE49-F238E27FC236}">
                <a16:creationId xmlns:a16="http://schemas.microsoft.com/office/drawing/2014/main" id="{D178194A-73E5-1628-878E-C75D001CB339}"/>
              </a:ext>
            </a:extLst>
          </p:cNvPr>
          <p:cNvSpPr/>
          <p:nvPr userDrawn="1"/>
        </p:nvSpPr>
        <p:spPr>
          <a:xfrm>
            <a:off x="6843419" y="0"/>
            <a:ext cx="5348582"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14" name="Immagine 13">
            <a:extLst>
              <a:ext uri="{FF2B5EF4-FFF2-40B4-BE49-F238E27FC236}">
                <a16:creationId xmlns:a16="http://schemas.microsoft.com/office/drawing/2014/main" id="{DBF4C267-CC18-DCDD-71AA-4DBADB902BE3}"/>
              </a:ext>
            </a:extLst>
          </p:cNvPr>
          <p:cNvPicPr>
            <a:picLocks noChangeAspect="1"/>
          </p:cNvPicPr>
          <p:nvPr userDrawn="1"/>
        </p:nvPicPr>
        <p:blipFill rotWithShape="1">
          <a:blip r:embed="rId3">
            <a:alphaModFix amt="11000"/>
          </a:blip>
          <a:srcRect l="56734" t="32949" r="1012" b="852"/>
          <a:stretch/>
        </p:blipFill>
        <p:spPr>
          <a:xfrm>
            <a:off x="6843418" y="-1"/>
            <a:ext cx="5348581" cy="6858001"/>
          </a:xfrm>
          <a:prstGeom prst="rect">
            <a:avLst/>
          </a:prstGeom>
        </p:spPr>
      </p:pic>
      <p:sp>
        <p:nvSpPr>
          <p:cNvPr id="3" name="Slide Number Placeholder 6">
            <a:extLst>
              <a:ext uri="{FF2B5EF4-FFF2-40B4-BE49-F238E27FC236}">
                <a16:creationId xmlns:a16="http://schemas.microsoft.com/office/drawing/2014/main" id="{64BC9D29-EE3C-B07B-0620-84443A5371C1}"/>
              </a:ext>
            </a:extLst>
          </p:cNvPr>
          <p:cNvSpPr>
            <a:spLocks noGrp="1"/>
          </p:cNvSpPr>
          <p:nvPr>
            <p:ph type="sldNum" idx="4294967295"/>
          </p:nvPr>
        </p:nvSpPr>
        <p:spPr>
          <a:xfrm>
            <a:off x="-114601" y="6593478"/>
            <a:ext cx="479460" cy="374650"/>
          </a:xfrm>
          <a:prstGeom prst="rect">
            <a:avLst/>
          </a:prstGeom>
        </p:spPr>
        <p:txBody>
          <a:bodyPr/>
          <a:lstStyle>
            <a:lvl1pPr>
              <a:defRPr sz="1100">
                <a:solidFill>
                  <a:schemeClr val="bg1"/>
                </a:solidFill>
              </a:defRPr>
            </a:lvl1pPr>
          </a:lstStyle>
          <a:p>
            <a:pPr>
              <a:defRPr/>
            </a:pPr>
            <a:fld id="{00000000-1234-1234-1234-123412341234}" type="slidenum">
              <a:rPr lang="it-IT" smtClean="0"/>
              <a:pPr>
                <a:defRPr/>
              </a:pPr>
              <a:t>‹N›</a:t>
            </a:fld>
            <a:endParaRPr lang="it-IT"/>
          </a:p>
        </p:txBody>
      </p:sp>
      <p:sp>
        <p:nvSpPr>
          <p:cNvPr id="5" name="Segnaposto contenuto 6">
            <a:extLst>
              <a:ext uri="{FF2B5EF4-FFF2-40B4-BE49-F238E27FC236}">
                <a16:creationId xmlns:a16="http://schemas.microsoft.com/office/drawing/2014/main" id="{51219645-90CF-7F51-03A3-F96802706166}"/>
              </a:ext>
            </a:extLst>
          </p:cNvPr>
          <p:cNvSpPr>
            <a:spLocks noGrp="1"/>
          </p:cNvSpPr>
          <p:nvPr>
            <p:ph sz="quarter" idx="10"/>
          </p:nvPr>
        </p:nvSpPr>
        <p:spPr>
          <a:xfrm>
            <a:off x="364859" y="470945"/>
            <a:ext cx="6325301"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7" name="Segnaposto contenuto 10">
            <a:extLst>
              <a:ext uri="{FF2B5EF4-FFF2-40B4-BE49-F238E27FC236}">
                <a16:creationId xmlns:a16="http://schemas.microsoft.com/office/drawing/2014/main" id="{DDE51E47-E293-2DED-CD8A-9AF925D1BB6F}"/>
              </a:ext>
            </a:extLst>
          </p:cNvPr>
          <p:cNvSpPr>
            <a:spLocks noGrp="1"/>
          </p:cNvSpPr>
          <p:nvPr>
            <p:ph sz="quarter" idx="11"/>
          </p:nvPr>
        </p:nvSpPr>
        <p:spPr>
          <a:xfrm>
            <a:off x="365124" y="209550"/>
            <a:ext cx="6325301"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2" name="Rectangle 15">
            <a:extLst>
              <a:ext uri="{FF2B5EF4-FFF2-40B4-BE49-F238E27FC236}">
                <a16:creationId xmlns:a16="http://schemas.microsoft.com/office/drawing/2014/main" id="{D32AB9B3-94BB-9D96-38F3-BA82FB0D31C5}"/>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8" name="Rectangle 16">
            <a:extLst>
              <a:ext uri="{FF2B5EF4-FFF2-40B4-BE49-F238E27FC236}">
                <a16:creationId xmlns:a16="http://schemas.microsoft.com/office/drawing/2014/main" id="{1E8803BA-7A41-C71E-5B43-ABF052E197D7}"/>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0" name="Rectangle 17">
            <a:extLst>
              <a:ext uri="{FF2B5EF4-FFF2-40B4-BE49-F238E27FC236}">
                <a16:creationId xmlns:a16="http://schemas.microsoft.com/office/drawing/2014/main" id="{CBC15D51-775C-BF6D-0A93-06ECD79FFE06}"/>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18">
            <a:extLst>
              <a:ext uri="{FF2B5EF4-FFF2-40B4-BE49-F238E27FC236}">
                <a16:creationId xmlns:a16="http://schemas.microsoft.com/office/drawing/2014/main" id="{7291D4CF-C2F2-B76E-8001-362A451700E6}"/>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9">
            <a:extLst>
              <a:ext uri="{FF2B5EF4-FFF2-40B4-BE49-F238E27FC236}">
                <a16:creationId xmlns:a16="http://schemas.microsoft.com/office/drawing/2014/main" id="{E9F5B4ED-E9A6-6D0C-B04C-DCD7C902C8DE}"/>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0">
            <a:extLst>
              <a:ext uri="{FF2B5EF4-FFF2-40B4-BE49-F238E27FC236}">
                <a16:creationId xmlns:a16="http://schemas.microsoft.com/office/drawing/2014/main" id="{A8F72E40-FF0E-30EF-F494-B24603FBF8B6}"/>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 name="Rectangle 21">
            <a:extLst>
              <a:ext uri="{FF2B5EF4-FFF2-40B4-BE49-F238E27FC236}">
                <a16:creationId xmlns:a16="http://schemas.microsoft.com/office/drawing/2014/main" id="{A4F2B89C-1500-B99D-0F0F-D73F51F1F1A8}"/>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Rectangle 22">
            <a:extLst>
              <a:ext uri="{FF2B5EF4-FFF2-40B4-BE49-F238E27FC236}">
                <a16:creationId xmlns:a16="http://schemas.microsoft.com/office/drawing/2014/main" id="{4668EE9B-91E0-3B5F-0A92-9D01FA359730}"/>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8" name="Google Shape;107;gd544ca2c39_0_112">
            <a:extLst>
              <a:ext uri="{FF2B5EF4-FFF2-40B4-BE49-F238E27FC236}">
                <a16:creationId xmlns:a16="http://schemas.microsoft.com/office/drawing/2014/main" id="{25AF10A6-79EB-EA8E-28DA-809B711EAA41}"/>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08;gd544ca2c39_0_112">
            <a:extLst>
              <a:ext uri="{FF2B5EF4-FFF2-40B4-BE49-F238E27FC236}">
                <a16:creationId xmlns:a16="http://schemas.microsoft.com/office/drawing/2014/main" id="{841A24B0-75D5-7757-14CE-DD4E45E19436}"/>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09;gd544ca2c39_0_112">
            <a:extLst>
              <a:ext uri="{FF2B5EF4-FFF2-40B4-BE49-F238E27FC236}">
                <a16:creationId xmlns:a16="http://schemas.microsoft.com/office/drawing/2014/main" id="{E3972F5B-E358-142C-F8BC-CAC5657730BF}"/>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10;gd544ca2c39_0_112">
            <a:extLst>
              <a:ext uri="{FF2B5EF4-FFF2-40B4-BE49-F238E27FC236}">
                <a16:creationId xmlns:a16="http://schemas.microsoft.com/office/drawing/2014/main" id="{2FED173E-4CD9-A9D6-6842-185DB342B3CA}"/>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2;gd544ca2c39_0_112">
            <a:extLst>
              <a:ext uri="{FF2B5EF4-FFF2-40B4-BE49-F238E27FC236}">
                <a16:creationId xmlns:a16="http://schemas.microsoft.com/office/drawing/2014/main" id="{3609A608-2DFB-2A0B-7936-7E8102CD93A9}"/>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3;gd544ca2c39_0_112">
            <a:extLst>
              <a:ext uri="{FF2B5EF4-FFF2-40B4-BE49-F238E27FC236}">
                <a16:creationId xmlns:a16="http://schemas.microsoft.com/office/drawing/2014/main" id="{E43BF57F-25BF-DD03-E18D-24F2ADDE6909}"/>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4;gd544ca2c39_0_112">
            <a:extLst>
              <a:ext uri="{FF2B5EF4-FFF2-40B4-BE49-F238E27FC236}">
                <a16:creationId xmlns:a16="http://schemas.microsoft.com/office/drawing/2014/main" id="{FE2B7F00-8EF1-33D3-F0B7-C289BFF3E224}"/>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5;gd544ca2c39_0_112">
            <a:extLst>
              <a:ext uri="{FF2B5EF4-FFF2-40B4-BE49-F238E27FC236}">
                <a16:creationId xmlns:a16="http://schemas.microsoft.com/office/drawing/2014/main" id="{60CA9820-4981-796E-C4A5-41AF502A9E08}"/>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8;gd544ca2c39_0_112">
            <a:extLst>
              <a:ext uri="{FF2B5EF4-FFF2-40B4-BE49-F238E27FC236}">
                <a16:creationId xmlns:a16="http://schemas.microsoft.com/office/drawing/2014/main" id="{49096AD1-6C83-E4D6-EE84-0EFF27B191D9}"/>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29;gd544ca2c39_0_112">
            <a:extLst>
              <a:ext uri="{FF2B5EF4-FFF2-40B4-BE49-F238E27FC236}">
                <a16:creationId xmlns:a16="http://schemas.microsoft.com/office/drawing/2014/main" id="{97017E69-626E-9650-691D-F13737745670}"/>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0;gd544ca2c39_0_112">
            <a:extLst>
              <a:ext uri="{FF2B5EF4-FFF2-40B4-BE49-F238E27FC236}">
                <a16:creationId xmlns:a16="http://schemas.microsoft.com/office/drawing/2014/main" id="{24EE6F23-1455-8741-8EDE-6B43A05B096D}"/>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1;gd544ca2c39_0_112">
            <a:extLst>
              <a:ext uri="{FF2B5EF4-FFF2-40B4-BE49-F238E27FC236}">
                <a16:creationId xmlns:a16="http://schemas.microsoft.com/office/drawing/2014/main" id="{8BEAF05E-8A14-677B-0887-A57E41EC1764}"/>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4;gd544ca2c39_0_112">
            <a:extLst>
              <a:ext uri="{FF2B5EF4-FFF2-40B4-BE49-F238E27FC236}">
                <a16:creationId xmlns:a16="http://schemas.microsoft.com/office/drawing/2014/main" id="{D162F6E6-28E9-0888-0B88-C0BE1A769401}"/>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5;gd544ca2c39_0_112">
            <a:extLst>
              <a:ext uri="{FF2B5EF4-FFF2-40B4-BE49-F238E27FC236}">
                <a16:creationId xmlns:a16="http://schemas.microsoft.com/office/drawing/2014/main" id="{61DDF6A8-3EFC-9107-94AC-E608A62504D9}"/>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6;gd544ca2c39_0_112">
            <a:extLst>
              <a:ext uri="{FF2B5EF4-FFF2-40B4-BE49-F238E27FC236}">
                <a16:creationId xmlns:a16="http://schemas.microsoft.com/office/drawing/2014/main" id="{AC24E909-CE7B-1F37-E762-1398949C7589}"/>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37;gd544ca2c39_0_112">
            <a:extLst>
              <a:ext uri="{FF2B5EF4-FFF2-40B4-BE49-F238E27FC236}">
                <a16:creationId xmlns:a16="http://schemas.microsoft.com/office/drawing/2014/main" id="{70562024-6FEC-259A-559C-ED3A42DC9029}"/>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0;gd544ca2c39_0_112">
            <a:extLst>
              <a:ext uri="{FF2B5EF4-FFF2-40B4-BE49-F238E27FC236}">
                <a16:creationId xmlns:a16="http://schemas.microsoft.com/office/drawing/2014/main" id="{052D7CE7-84E6-79AA-AB0A-71C8CFDAFFD2}"/>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1;gd544ca2c39_0_112">
            <a:extLst>
              <a:ext uri="{FF2B5EF4-FFF2-40B4-BE49-F238E27FC236}">
                <a16:creationId xmlns:a16="http://schemas.microsoft.com/office/drawing/2014/main" id="{D98D815E-0AD6-D52D-4FDC-347AE199F85B}"/>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2;gd544ca2c39_0_112">
            <a:extLst>
              <a:ext uri="{FF2B5EF4-FFF2-40B4-BE49-F238E27FC236}">
                <a16:creationId xmlns:a16="http://schemas.microsoft.com/office/drawing/2014/main" id="{AF7190C0-8F1B-A8D9-F166-2255BA1AC6A2}"/>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3;gd544ca2c39_0_112">
            <a:extLst>
              <a:ext uri="{FF2B5EF4-FFF2-40B4-BE49-F238E27FC236}">
                <a16:creationId xmlns:a16="http://schemas.microsoft.com/office/drawing/2014/main" id="{4F8870BB-807B-DDD5-7863-E969F8895924}"/>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6;gd544ca2c39_0_112">
            <a:extLst>
              <a:ext uri="{FF2B5EF4-FFF2-40B4-BE49-F238E27FC236}">
                <a16:creationId xmlns:a16="http://schemas.microsoft.com/office/drawing/2014/main" id="{C32D2676-B09A-EDB0-D5A1-E53F0CA703B2}"/>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7;gd544ca2c39_0_112">
            <a:extLst>
              <a:ext uri="{FF2B5EF4-FFF2-40B4-BE49-F238E27FC236}">
                <a16:creationId xmlns:a16="http://schemas.microsoft.com/office/drawing/2014/main" id="{E926073A-AC1F-44B2-5667-114B901E3FDA}"/>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8;gd544ca2c39_0_112">
            <a:extLst>
              <a:ext uri="{FF2B5EF4-FFF2-40B4-BE49-F238E27FC236}">
                <a16:creationId xmlns:a16="http://schemas.microsoft.com/office/drawing/2014/main" id="{59D133DD-3F2F-3C2B-1F9C-674BF14E486B}"/>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49;gd544ca2c39_0_112">
            <a:extLst>
              <a:ext uri="{FF2B5EF4-FFF2-40B4-BE49-F238E27FC236}">
                <a16:creationId xmlns:a16="http://schemas.microsoft.com/office/drawing/2014/main" id="{7D776B75-DD57-7DF9-2B07-8DF9FF13CB31}"/>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2;gd544ca2c39_0_112">
            <a:extLst>
              <a:ext uri="{FF2B5EF4-FFF2-40B4-BE49-F238E27FC236}">
                <a16:creationId xmlns:a16="http://schemas.microsoft.com/office/drawing/2014/main" id="{AEF1B3C7-0347-2A14-BF67-9F49A9077BFF}"/>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3;gd544ca2c39_0_112">
            <a:extLst>
              <a:ext uri="{FF2B5EF4-FFF2-40B4-BE49-F238E27FC236}">
                <a16:creationId xmlns:a16="http://schemas.microsoft.com/office/drawing/2014/main" id="{32D08D15-912E-5AAA-83B6-B90EA0D09430}"/>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4;gd544ca2c39_0_112">
            <a:extLst>
              <a:ext uri="{FF2B5EF4-FFF2-40B4-BE49-F238E27FC236}">
                <a16:creationId xmlns:a16="http://schemas.microsoft.com/office/drawing/2014/main" id="{3B8FC12A-E392-7B52-C605-30EAC854FE4F}"/>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5;gd544ca2c39_0_112">
            <a:extLst>
              <a:ext uri="{FF2B5EF4-FFF2-40B4-BE49-F238E27FC236}">
                <a16:creationId xmlns:a16="http://schemas.microsoft.com/office/drawing/2014/main" id="{D22961DA-F3BA-843A-B06B-F937737FFA85}"/>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8;gd544ca2c39_0_112">
            <a:extLst>
              <a:ext uri="{FF2B5EF4-FFF2-40B4-BE49-F238E27FC236}">
                <a16:creationId xmlns:a16="http://schemas.microsoft.com/office/drawing/2014/main" id="{A3142D3A-053C-CAFB-4969-66C21B69168A}"/>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59;gd544ca2c39_0_112">
            <a:extLst>
              <a:ext uri="{FF2B5EF4-FFF2-40B4-BE49-F238E27FC236}">
                <a16:creationId xmlns:a16="http://schemas.microsoft.com/office/drawing/2014/main" id="{C7A2AD8F-B81C-0C5B-7384-83911C9CED17}"/>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0;gd544ca2c39_0_112">
            <a:extLst>
              <a:ext uri="{FF2B5EF4-FFF2-40B4-BE49-F238E27FC236}">
                <a16:creationId xmlns:a16="http://schemas.microsoft.com/office/drawing/2014/main" id="{89B7EFD9-58D3-564B-A2FD-8AE1DD1B8822}"/>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1;gd544ca2c39_0_112">
            <a:extLst>
              <a:ext uri="{FF2B5EF4-FFF2-40B4-BE49-F238E27FC236}">
                <a16:creationId xmlns:a16="http://schemas.microsoft.com/office/drawing/2014/main" id="{7DDAFF1E-F2CC-7E28-25A8-5386797CA591}"/>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4;gd544ca2c39_0_112">
            <a:extLst>
              <a:ext uri="{FF2B5EF4-FFF2-40B4-BE49-F238E27FC236}">
                <a16:creationId xmlns:a16="http://schemas.microsoft.com/office/drawing/2014/main" id="{9498A054-C83E-D4EA-B677-554EBFE3F407}"/>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5;gd544ca2c39_0_112">
            <a:extLst>
              <a:ext uri="{FF2B5EF4-FFF2-40B4-BE49-F238E27FC236}">
                <a16:creationId xmlns:a16="http://schemas.microsoft.com/office/drawing/2014/main" id="{930EA3F1-E587-8DED-1D73-88D8AEC75FC6}"/>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6;gd544ca2c39_0_112">
            <a:extLst>
              <a:ext uri="{FF2B5EF4-FFF2-40B4-BE49-F238E27FC236}">
                <a16:creationId xmlns:a16="http://schemas.microsoft.com/office/drawing/2014/main" id="{6738709E-FEA7-DDA3-FCBA-98E82AA19002}"/>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67;gd544ca2c39_0_112">
            <a:extLst>
              <a:ext uri="{FF2B5EF4-FFF2-40B4-BE49-F238E27FC236}">
                <a16:creationId xmlns:a16="http://schemas.microsoft.com/office/drawing/2014/main" id="{25DEE0D2-1768-D68C-3071-9FB594211CBE}"/>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0;gd544ca2c39_0_112">
            <a:extLst>
              <a:ext uri="{FF2B5EF4-FFF2-40B4-BE49-F238E27FC236}">
                <a16:creationId xmlns:a16="http://schemas.microsoft.com/office/drawing/2014/main" id="{62968B11-8D4B-4CD1-E1BD-960AC2B60CE7}"/>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1;gd544ca2c39_0_112">
            <a:extLst>
              <a:ext uri="{FF2B5EF4-FFF2-40B4-BE49-F238E27FC236}">
                <a16:creationId xmlns:a16="http://schemas.microsoft.com/office/drawing/2014/main" id="{E3E87F16-8A46-E219-65CC-FC5E6DD15AC4}"/>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2;gd544ca2c39_0_112">
            <a:extLst>
              <a:ext uri="{FF2B5EF4-FFF2-40B4-BE49-F238E27FC236}">
                <a16:creationId xmlns:a16="http://schemas.microsoft.com/office/drawing/2014/main" id="{20843522-A60D-527A-1AD9-B3822CA967FD}"/>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73;gd544ca2c39_0_112">
            <a:extLst>
              <a:ext uri="{FF2B5EF4-FFF2-40B4-BE49-F238E27FC236}">
                <a16:creationId xmlns:a16="http://schemas.microsoft.com/office/drawing/2014/main" id="{D8A7A8CF-3081-7C9B-777E-269C6BAA2DCD}"/>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06;gd544ca2c39_0_112">
            <a:extLst>
              <a:ext uri="{FF2B5EF4-FFF2-40B4-BE49-F238E27FC236}">
                <a16:creationId xmlns:a16="http://schemas.microsoft.com/office/drawing/2014/main" id="{C55FF33F-6791-A339-8832-18E4F9604C41}"/>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11;gd544ca2c39_0_112">
            <a:extLst>
              <a:ext uri="{FF2B5EF4-FFF2-40B4-BE49-F238E27FC236}">
                <a16:creationId xmlns:a16="http://schemas.microsoft.com/office/drawing/2014/main" id="{90054B4E-809C-4C4B-0579-5F5209BFA6F2}"/>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1;gd544ca2c39_0_112">
            <a:extLst>
              <a:ext uri="{FF2B5EF4-FFF2-40B4-BE49-F238E27FC236}">
                <a16:creationId xmlns:a16="http://schemas.microsoft.com/office/drawing/2014/main" id="{612F5CD4-07CF-899C-3EEA-622EEE529B21}"/>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6;gd544ca2c39_0_112">
            <a:extLst>
              <a:ext uri="{FF2B5EF4-FFF2-40B4-BE49-F238E27FC236}">
                <a16:creationId xmlns:a16="http://schemas.microsoft.com/office/drawing/2014/main" id="{02AB11C7-A9AF-B009-FA1F-988A89B69DD0}"/>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27;gd544ca2c39_0_112">
            <a:extLst>
              <a:ext uri="{FF2B5EF4-FFF2-40B4-BE49-F238E27FC236}">
                <a16:creationId xmlns:a16="http://schemas.microsoft.com/office/drawing/2014/main" id="{3927B52F-B007-3314-73ED-440F198DD2FD}"/>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2;gd544ca2c39_0_112">
            <a:extLst>
              <a:ext uri="{FF2B5EF4-FFF2-40B4-BE49-F238E27FC236}">
                <a16:creationId xmlns:a16="http://schemas.microsoft.com/office/drawing/2014/main" id="{CEF91091-7673-D166-50A7-F0AC9C6A7804}"/>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3;gd544ca2c39_0_112">
            <a:extLst>
              <a:ext uri="{FF2B5EF4-FFF2-40B4-BE49-F238E27FC236}">
                <a16:creationId xmlns:a16="http://schemas.microsoft.com/office/drawing/2014/main" id="{7F6625B3-5F08-223C-6102-71555F19A646}"/>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8;gd544ca2c39_0_112">
            <a:extLst>
              <a:ext uri="{FF2B5EF4-FFF2-40B4-BE49-F238E27FC236}">
                <a16:creationId xmlns:a16="http://schemas.microsoft.com/office/drawing/2014/main" id="{B92B0792-5E70-5442-AE35-7EAD1FB48E4F}"/>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39;gd544ca2c39_0_112">
            <a:extLst>
              <a:ext uri="{FF2B5EF4-FFF2-40B4-BE49-F238E27FC236}">
                <a16:creationId xmlns:a16="http://schemas.microsoft.com/office/drawing/2014/main" id="{FCFE3079-88D8-A6BB-4574-081562469F1F}"/>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4;gd544ca2c39_0_112">
            <a:extLst>
              <a:ext uri="{FF2B5EF4-FFF2-40B4-BE49-F238E27FC236}">
                <a16:creationId xmlns:a16="http://schemas.microsoft.com/office/drawing/2014/main" id="{09330CE0-1312-68FE-F781-9F7A057F2B96}"/>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45;gd544ca2c39_0_112">
            <a:extLst>
              <a:ext uri="{FF2B5EF4-FFF2-40B4-BE49-F238E27FC236}">
                <a16:creationId xmlns:a16="http://schemas.microsoft.com/office/drawing/2014/main" id="{87D9A182-D98B-B635-D914-AFC15FEEA1EA}"/>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0;gd544ca2c39_0_112">
            <a:extLst>
              <a:ext uri="{FF2B5EF4-FFF2-40B4-BE49-F238E27FC236}">
                <a16:creationId xmlns:a16="http://schemas.microsoft.com/office/drawing/2014/main" id="{A2725C07-8F77-78F5-A3C1-2AC85F60A261}"/>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1;gd544ca2c39_0_112">
            <a:extLst>
              <a:ext uri="{FF2B5EF4-FFF2-40B4-BE49-F238E27FC236}">
                <a16:creationId xmlns:a16="http://schemas.microsoft.com/office/drawing/2014/main" id="{069D4281-A715-E1A8-71F1-A108D25BAFBD}"/>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6;gd544ca2c39_0_112">
            <a:extLst>
              <a:ext uri="{FF2B5EF4-FFF2-40B4-BE49-F238E27FC236}">
                <a16:creationId xmlns:a16="http://schemas.microsoft.com/office/drawing/2014/main" id="{7277EA19-16EE-10B9-3511-C3BB97187325}"/>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57;gd544ca2c39_0_112">
            <a:extLst>
              <a:ext uri="{FF2B5EF4-FFF2-40B4-BE49-F238E27FC236}">
                <a16:creationId xmlns:a16="http://schemas.microsoft.com/office/drawing/2014/main" id="{A4194F7E-D049-E6D3-3163-DBABBEE81A02}"/>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2;gd544ca2c39_0_112">
            <a:extLst>
              <a:ext uri="{FF2B5EF4-FFF2-40B4-BE49-F238E27FC236}">
                <a16:creationId xmlns:a16="http://schemas.microsoft.com/office/drawing/2014/main" id="{B7E73590-37B7-D43E-A1CB-642F79200872}"/>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3;gd544ca2c39_0_112">
            <a:extLst>
              <a:ext uri="{FF2B5EF4-FFF2-40B4-BE49-F238E27FC236}">
                <a16:creationId xmlns:a16="http://schemas.microsoft.com/office/drawing/2014/main" id="{602F5C9A-6179-C29A-DF8A-52219F08A25C}"/>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8;gd544ca2c39_0_112">
            <a:extLst>
              <a:ext uri="{FF2B5EF4-FFF2-40B4-BE49-F238E27FC236}">
                <a16:creationId xmlns:a16="http://schemas.microsoft.com/office/drawing/2014/main" id="{5D0BA6D1-CE56-F857-DCEA-A9DBB94BBB98}"/>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69;gd544ca2c39_0_112">
            <a:extLst>
              <a:ext uri="{FF2B5EF4-FFF2-40B4-BE49-F238E27FC236}">
                <a16:creationId xmlns:a16="http://schemas.microsoft.com/office/drawing/2014/main" id="{2514A962-B565-229F-5271-44CBC86DDFC8}"/>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74;gd544ca2c39_0_112">
            <a:extLst>
              <a:ext uri="{FF2B5EF4-FFF2-40B4-BE49-F238E27FC236}">
                <a16:creationId xmlns:a16="http://schemas.microsoft.com/office/drawing/2014/main" id="{FDC4280E-74DC-78FB-BFA1-93361015AE23}"/>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05;gd544ca2c39_0_112">
            <a:extLst>
              <a:ext uri="{FF2B5EF4-FFF2-40B4-BE49-F238E27FC236}">
                <a16:creationId xmlns:a16="http://schemas.microsoft.com/office/drawing/2014/main" id="{043B9AC8-3566-B3C4-E548-F3560A46C8CC}"/>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2;gd544ca2c39_0_112">
            <a:extLst>
              <a:ext uri="{FF2B5EF4-FFF2-40B4-BE49-F238E27FC236}">
                <a16:creationId xmlns:a16="http://schemas.microsoft.com/office/drawing/2014/main" id="{74AEA8D0-23C2-A2BA-5005-ABB6A4ABB69A}"/>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3;gd544ca2c39_0_112">
            <a:extLst>
              <a:ext uri="{FF2B5EF4-FFF2-40B4-BE49-F238E27FC236}">
                <a16:creationId xmlns:a16="http://schemas.microsoft.com/office/drawing/2014/main" id="{8766960E-5AA2-1078-CEAB-0C9BF970B04B}"/>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4;gd544ca2c39_0_112">
            <a:extLst>
              <a:ext uri="{FF2B5EF4-FFF2-40B4-BE49-F238E27FC236}">
                <a16:creationId xmlns:a16="http://schemas.microsoft.com/office/drawing/2014/main" id="{A9593536-1FA4-D69C-BD7A-B5EE288DF42D}"/>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5;gd544ca2c39_0_112">
            <a:extLst>
              <a:ext uri="{FF2B5EF4-FFF2-40B4-BE49-F238E27FC236}">
                <a16:creationId xmlns:a16="http://schemas.microsoft.com/office/drawing/2014/main" id="{9E53BDBA-1774-4BBE-5332-64E48EA70F11}"/>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6;gd544ca2c39_0_112">
            <a:extLst>
              <a:ext uri="{FF2B5EF4-FFF2-40B4-BE49-F238E27FC236}">
                <a16:creationId xmlns:a16="http://schemas.microsoft.com/office/drawing/2014/main" id="{5776A568-0102-8856-1D38-D64E856467C4}"/>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7;gd544ca2c39_0_112">
            <a:extLst>
              <a:ext uri="{FF2B5EF4-FFF2-40B4-BE49-F238E27FC236}">
                <a16:creationId xmlns:a16="http://schemas.microsoft.com/office/drawing/2014/main" id="{0586380A-B08E-CA1F-9FE5-28C1F7FA738E}"/>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8;gd544ca2c39_0_112">
            <a:extLst>
              <a:ext uri="{FF2B5EF4-FFF2-40B4-BE49-F238E27FC236}">
                <a16:creationId xmlns:a16="http://schemas.microsoft.com/office/drawing/2014/main" id="{7CB410A0-F286-E047-09C9-DF71A8014686}"/>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19;gd544ca2c39_0_112">
            <a:extLst>
              <a:ext uri="{FF2B5EF4-FFF2-40B4-BE49-F238E27FC236}">
                <a16:creationId xmlns:a16="http://schemas.microsoft.com/office/drawing/2014/main" id="{A3EBA66C-BF58-46FE-1DEF-DAB8D87527CA}"/>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20;gd544ca2c39_0_112">
            <a:extLst>
              <a:ext uri="{FF2B5EF4-FFF2-40B4-BE49-F238E27FC236}">
                <a16:creationId xmlns:a16="http://schemas.microsoft.com/office/drawing/2014/main" id="{D5574C37-D4EE-932F-5C6B-2C9901FD231E}"/>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8" name="CasellaDiTesto 87">
            <a:extLst>
              <a:ext uri="{FF2B5EF4-FFF2-40B4-BE49-F238E27FC236}">
                <a16:creationId xmlns:a16="http://schemas.microsoft.com/office/drawing/2014/main" id="{64EC5C8E-E81C-EEA6-F47C-454D81946C6D}"/>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139748332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20C88604-5BF8-D1FC-4B7B-EBBBC6CF6D00}"/>
              </a:ext>
            </a:extLst>
          </p:cNvPr>
          <p:cNvSpPr>
            <a:spLocks noGrp="1"/>
          </p:cNvSpPr>
          <p:nvPr>
            <p:ph type="sldNum" idx="10"/>
          </p:nvPr>
        </p:nvSpPr>
        <p:spPr/>
        <p:txBody>
          <a:bodyPr/>
          <a:lstStyle/>
          <a:p>
            <a:pPr>
              <a:defRPr/>
            </a:pPr>
            <a:fld id="{00000000-1234-1234-1234-123412341234}" type="slidenum">
              <a:rPr lang="it-IT" smtClean="0"/>
              <a:pPr>
                <a:defRPr/>
              </a:pPr>
              <a:t>‹N›</a:t>
            </a:fld>
            <a:endParaRPr lang="it-IT"/>
          </a:p>
        </p:txBody>
      </p:sp>
      <p:sp>
        <p:nvSpPr>
          <p:cNvPr id="4" name="Rettangolo 3">
            <a:extLst>
              <a:ext uri="{FF2B5EF4-FFF2-40B4-BE49-F238E27FC236}">
                <a16:creationId xmlns:a16="http://schemas.microsoft.com/office/drawing/2014/main" id="{71191FFD-469E-9C85-AB75-5D5483D0678D}"/>
              </a:ext>
            </a:extLst>
          </p:cNvPr>
          <p:cNvSpPr/>
          <p:nvPr userDrawn="1"/>
        </p:nvSpPr>
        <p:spPr>
          <a:xfrm>
            <a:off x="6898991" y="1"/>
            <a:ext cx="5293008"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sp>
        <p:nvSpPr>
          <p:cNvPr id="5" name="Rettangolo 4">
            <a:extLst>
              <a:ext uri="{FF2B5EF4-FFF2-40B4-BE49-F238E27FC236}">
                <a16:creationId xmlns:a16="http://schemas.microsoft.com/office/drawing/2014/main" id="{78587F0B-0F3A-C693-38CB-E754DB03223E}"/>
              </a:ext>
            </a:extLst>
          </p:cNvPr>
          <p:cNvSpPr/>
          <p:nvPr userDrawn="1"/>
        </p:nvSpPr>
        <p:spPr>
          <a:xfrm>
            <a:off x="6843419" y="0"/>
            <a:ext cx="5348582"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7" name="Immagine 6" descr="Immagine che contiene cielo, esterni, montagna, collina&#10;&#10;Descrizione generata automaticamente">
            <a:extLst>
              <a:ext uri="{FF2B5EF4-FFF2-40B4-BE49-F238E27FC236}">
                <a16:creationId xmlns:a16="http://schemas.microsoft.com/office/drawing/2014/main" id="{AE19AC79-53B3-6864-9DE0-4D17177488DE}"/>
              </a:ext>
            </a:extLst>
          </p:cNvPr>
          <p:cNvPicPr>
            <a:picLocks noChangeAspect="1"/>
          </p:cNvPicPr>
          <p:nvPr userDrawn="1"/>
        </p:nvPicPr>
        <p:blipFill rotWithShape="1">
          <a:blip r:embed="rId2">
            <a:alphaModFix amt="11000"/>
            <a:extLst>
              <a:ext uri="{28A0092B-C50C-407E-A947-70E740481C1C}">
                <a14:useLocalDpi xmlns:a14="http://schemas.microsoft.com/office/drawing/2010/main" val="0"/>
              </a:ext>
            </a:extLst>
          </a:blip>
          <a:srcRect l="17810" r="29945"/>
          <a:stretch/>
        </p:blipFill>
        <p:spPr>
          <a:xfrm>
            <a:off x="6843154" y="0"/>
            <a:ext cx="5337398" cy="6858000"/>
          </a:xfrm>
          <a:prstGeom prst="rect">
            <a:avLst/>
          </a:prstGeom>
        </p:spPr>
      </p:pic>
      <p:sp>
        <p:nvSpPr>
          <p:cNvPr id="8" name="Segnaposto contenuto 6">
            <a:extLst>
              <a:ext uri="{FF2B5EF4-FFF2-40B4-BE49-F238E27FC236}">
                <a16:creationId xmlns:a16="http://schemas.microsoft.com/office/drawing/2014/main" id="{E2E5F433-2A72-7AF0-C7D4-148BD0B2B8B3}"/>
              </a:ext>
            </a:extLst>
          </p:cNvPr>
          <p:cNvSpPr>
            <a:spLocks noGrp="1"/>
          </p:cNvSpPr>
          <p:nvPr>
            <p:ph sz="quarter" idx="11"/>
          </p:nvPr>
        </p:nvSpPr>
        <p:spPr>
          <a:xfrm>
            <a:off x="364859" y="470945"/>
            <a:ext cx="6325301" cy="797138"/>
          </a:xfrm>
          <a:prstGeom prst="rect">
            <a:avLst/>
          </a:prstGeom>
        </p:spPr>
        <p:txBody>
          <a:bodyPr/>
          <a:lstStyle>
            <a:lvl1pPr marL="0" indent="0">
              <a:buNone/>
              <a:defRPr sz="2400" b="1">
                <a:solidFill>
                  <a:srgbClr val="002060"/>
                </a:solidFill>
                <a:latin typeface="Helvetica Neue" panose="02000403000000020004" pitchFamily="2"/>
              </a:defRPr>
            </a:lvl1pPr>
            <a:lvl2pPr marL="457200" indent="0">
              <a:buNone/>
              <a:defRPr/>
            </a:lvl2pPr>
          </a:lstStyle>
          <a:p>
            <a:pPr lvl="0"/>
            <a:r>
              <a:rPr lang="it-IT"/>
              <a:t>Fare clic per modificare gli stili del testo dello schema</a:t>
            </a:r>
          </a:p>
        </p:txBody>
      </p:sp>
      <p:sp>
        <p:nvSpPr>
          <p:cNvPr id="9" name="Segnaposto contenuto 10">
            <a:extLst>
              <a:ext uri="{FF2B5EF4-FFF2-40B4-BE49-F238E27FC236}">
                <a16:creationId xmlns:a16="http://schemas.microsoft.com/office/drawing/2014/main" id="{5B63338A-7E26-6B09-881F-1C52B41F865B}"/>
              </a:ext>
            </a:extLst>
          </p:cNvPr>
          <p:cNvSpPr>
            <a:spLocks noGrp="1"/>
          </p:cNvSpPr>
          <p:nvPr>
            <p:ph sz="quarter" idx="12"/>
          </p:nvPr>
        </p:nvSpPr>
        <p:spPr>
          <a:xfrm>
            <a:off x="365124" y="209550"/>
            <a:ext cx="6325301" cy="261938"/>
          </a:xfrm>
          <a:prstGeom prst="rect">
            <a:avLst/>
          </a:prstGeom>
        </p:spPr>
        <p:txBody>
          <a:bodyPr/>
          <a:lstStyle>
            <a:lvl1pPr marL="0" indent="0">
              <a:buFontTx/>
              <a:buNone/>
              <a:defRPr sz="1400">
                <a:solidFill>
                  <a:srgbClr val="002060"/>
                </a:solidFill>
                <a:latin typeface="Helvetica Neue" panose="02000403000000020004" pitchFamily="2"/>
              </a:defRPr>
            </a:lvl1pPr>
          </a:lstStyle>
          <a:p>
            <a:pPr lvl="0"/>
            <a:r>
              <a:rPr lang="it-IT"/>
              <a:t>Fare clic per modificare gli stili del testo dello schema</a:t>
            </a:r>
          </a:p>
        </p:txBody>
      </p:sp>
      <p:sp>
        <p:nvSpPr>
          <p:cNvPr id="2" name="CasellaDiTesto 1">
            <a:extLst>
              <a:ext uri="{FF2B5EF4-FFF2-40B4-BE49-F238E27FC236}">
                <a16:creationId xmlns:a16="http://schemas.microsoft.com/office/drawing/2014/main" id="{F39C1521-C3C6-A16D-641E-185278086E43}"/>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219476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hiusura">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1FED1B0-D9BC-9DCE-A058-6F60CB01ACEC}"/>
              </a:ext>
            </a:extLst>
          </p:cNvPr>
          <p:cNvSpPr/>
          <p:nvPr userDrawn="1"/>
        </p:nvSpPr>
        <p:spPr>
          <a:xfrm>
            <a:off x="0" y="0"/>
            <a:ext cx="12192000"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atin typeface="Helvetica Neue" panose="02000403000000020004" pitchFamily="2"/>
            </a:endParaRPr>
          </a:p>
        </p:txBody>
      </p:sp>
      <p:pic>
        <p:nvPicPr>
          <p:cNvPr id="6" name="Immagine 5">
            <a:extLst>
              <a:ext uri="{FF2B5EF4-FFF2-40B4-BE49-F238E27FC236}">
                <a16:creationId xmlns:a16="http://schemas.microsoft.com/office/drawing/2014/main" id="{19873CF8-651D-F042-924F-94419B741138}"/>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pic>
        <p:nvPicPr>
          <p:cNvPr id="2" name="Picture 2">
            <a:extLst>
              <a:ext uri="{FF2B5EF4-FFF2-40B4-BE49-F238E27FC236}">
                <a16:creationId xmlns:a16="http://schemas.microsoft.com/office/drawing/2014/main" id="{CCCD19E0-B90A-F331-3132-BAF475918F4C}"/>
              </a:ext>
            </a:extLst>
          </p:cNvPr>
          <p:cNvPicPr>
            <a:picLocks noChangeAspect="1" noChangeArrowheads="1"/>
          </p:cNvPicPr>
          <p:nvPr userDrawn="1"/>
        </p:nvPicPr>
        <p:blipFill rotWithShape="1">
          <a:blip r:embed="rId3" cstate="screen">
            <a:alphaModFix amt="50000"/>
            <a:extLst>
              <a:ext uri="{28A0092B-C50C-407E-A947-70E740481C1C}">
                <a14:useLocalDpi xmlns:a14="http://schemas.microsoft.com/office/drawing/2010/main"/>
              </a:ext>
            </a:extLst>
          </a:blip>
          <a:srcRect/>
          <a:stretch/>
        </p:blipFill>
        <p:spPr bwMode="auto">
          <a:xfrm flipH="1">
            <a:off x="-1588" y="-292"/>
            <a:ext cx="12193588" cy="6858292"/>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DEC243C0-96DB-D2A3-639E-C2CD6D933435}"/>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670985" y="2918263"/>
            <a:ext cx="3301732" cy="1021474"/>
          </a:xfrm>
          <a:prstGeom prst="rect">
            <a:avLst/>
          </a:prstGeom>
        </p:spPr>
      </p:pic>
      <p:sp>
        <p:nvSpPr>
          <p:cNvPr id="3" name="Rectangle 15">
            <a:extLst>
              <a:ext uri="{FF2B5EF4-FFF2-40B4-BE49-F238E27FC236}">
                <a16:creationId xmlns:a16="http://schemas.microsoft.com/office/drawing/2014/main" id="{B1EDFEC4-5725-6561-8370-916BD4E022DA}"/>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7" name="Rectangle 16">
            <a:extLst>
              <a:ext uri="{FF2B5EF4-FFF2-40B4-BE49-F238E27FC236}">
                <a16:creationId xmlns:a16="http://schemas.microsoft.com/office/drawing/2014/main" id="{AC402869-6E47-6363-79C5-AED7FB993FF8}"/>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8" name="Rectangle 17">
            <a:extLst>
              <a:ext uri="{FF2B5EF4-FFF2-40B4-BE49-F238E27FC236}">
                <a16:creationId xmlns:a16="http://schemas.microsoft.com/office/drawing/2014/main" id="{447015ED-02C7-E3A2-D6D5-B427798A5997}"/>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9" name="Rectangle 18">
            <a:extLst>
              <a:ext uri="{FF2B5EF4-FFF2-40B4-BE49-F238E27FC236}">
                <a16:creationId xmlns:a16="http://schemas.microsoft.com/office/drawing/2014/main" id="{CE8CCEFA-7577-423D-10C9-AEC97E43E8ED}"/>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0" name="Rectangle 19">
            <a:extLst>
              <a:ext uri="{FF2B5EF4-FFF2-40B4-BE49-F238E27FC236}">
                <a16:creationId xmlns:a16="http://schemas.microsoft.com/office/drawing/2014/main" id="{3D804689-4FB7-FDD5-1737-87B7A8EF57B4}"/>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1" name="Rectangle 20">
            <a:extLst>
              <a:ext uri="{FF2B5EF4-FFF2-40B4-BE49-F238E27FC236}">
                <a16:creationId xmlns:a16="http://schemas.microsoft.com/office/drawing/2014/main" id="{0616AAA5-9B50-0672-DAB7-B5BC4843B51B}"/>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21">
            <a:extLst>
              <a:ext uri="{FF2B5EF4-FFF2-40B4-BE49-F238E27FC236}">
                <a16:creationId xmlns:a16="http://schemas.microsoft.com/office/drawing/2014/main" id="{90D105D3-C0A8-3709-3C32-8C9F544FE6F6}"/>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22">
            <a:extLst>
              <a:ext uri="{FF2B5EF4-FFF2-40B4-BE49-F238E27FC236}">
                <a16:creationId xmlns:a16="http://schemas.microsoft.com/office/drawing/2014/main" id="{0F29E1F9-055F-E6AC-1249-127BED9A77FD}"/>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Google Shape;107;gd544ca2c39_0_112">
            <a:extLst>
              <a:ext uri="{FF2B5EF4-FFF2-40B4-BE49-F238E27FC236}">
                <a16:creationId xmlns:a16="http://schemas.microsoft.com/office/drawing/2014/main" id="{41FA0065-BA8D-E150-1029-0EB7C8BBB475}"/>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5" name="Google Shape;108;gd544ca2c39_0_112">
            <a:extLst>
              <a:ext uri="{FF2B5EF4-FFF2-40B4-BE49-F238E27FC236}">
                <a16:creationId xmlns:a16="http://schemas.microsoft.com/office/drawing/2014/main" id="{BDBE2529-B9FF-10FB-75A2-289FAF7EB059}"/>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6" name="Google Shape;109;gd544ca2c39_0_112">
            <a:extLst>
              <a:ext uri="{FF2B5EF4-FFF2-40B4-BE49-F238E27FC236}">
                <a16:creationId xmlns:a16="http://schemas.microsoft.com/office/drawing/2014/main" id="{A488CED2-E32B-A441-4BD9-0DAEF37668D5}"/>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 name="Google Shape;110;gd544ca2c39_0_112">
            <a:extLst>
              <a:ext uri="{FF2B5EF4-FFF2-40B4-BE49-F238E27FC236}">
                <a16:creationId xmlns:a16="http://schemas.microsoft.com/office/drawing/2014/main" id="{21C7FF40-09A9-9C5B-CB95-C2034FE9C251}"/>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 name="Google Shape;122;gd544ca2c39_0_112">
            <a:extLst>
              <a:ext uri="{FF2B5EF4-FFF2-40B4-BE49-F238E27FC236}">
                <a16:creationId xmlns:a16="http://schemas.microsoft.com/office/drawing/2014/main" id="{478BE492-D949-7A58-B8A9-D6E200BB23B1}"/>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23;gd544ca2c39_0_112">
            <a:extLst>
              <a:ext uri="{FF2B5EF4-FFF2-40B4-BE49-F238E27FC236}">
                <a16:creationId xmlns:a16="http://schemas.microsoft.com/office/drawing/2014/main" id="{1A499773-1E3D-2F24-A812-D6A57C44E411}"/>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24;gd544ca2c39_0_112">
            <a:extLst>
              <a:ext uri="{FF2B5EF4-FFF2-40B4-BE49-F238E27FC236}">
                <a16:creationId xmlns:a16="http://schemas.microsoft.com/office/drawing/2014/main" id="{F61C138D-A632-93BF-1623-03BD1A39155A}"/>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25;gd544ca2c39_0_112">
            <a:extLst>
              <a:ext uri="{FF2B5EF4-FFF2-40B4-BE49-F238E27FC236}">
                <a16:creationId xmlns:a16="http://schemas.microsoft.com/office/drawing/2014/main" id="{670CF70B-F7D6-B201-BA63-B27820852D74}"/>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8;gd544ca2c39_0_112">
            <a:extLst>
              <a:ext uri="{FF2B5EF4-FFF2-40B4-BE49-F238E27FC236}">
                <a16:creationId xmlns:a16="http://schemas.microsoft.com/office/drawing/2014/main" id="{1B3E5794-AC77-629C-DF68-34C1F1EFF578}"/>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9;gd544ca2c39_0_112">
            <a:extLst>
              <a:ext uri="{FF2B5EF4-FFF2-40B4-BE49-F238E27FC236}">
                <a16:creationId xmlns:a16="http://schemas.microsoft.com/office/drawing/2014/main" id="{27DF481C-3929-479C-6CDF-A88A2AF02961}"/>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30;gd544ca2c39_0_112">
            <a:extLst>
              <a:ext uri="{FF2B5EF4-FFF2-40B4-BE49-F238E27FC236}">
                <a16:creationId xmlns:a16="http://schemas.microsoft.com/office/drawing/2014/main" id="{22FE0E56-9D0F-1A36-2C8D-D63BDEF0D489}"/>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31;gd544ca2c39_0_112">
            <a:extLst>
              <a:ext uri="{FF2B5EF4-FFF2-40B4-BE49-F238E27FC236}">
                <a16:creationId xmlns:a16="http://schemas.microsoft.com/office/drawing/2014/main" id="{EC8A12D8-2A52-8920-224C-59BDEC04019D}"/>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34;gd544ca2c39_0_112">
            <a:extLst>
              <a:ext uri="{FF2B5EF4-FFF2-40B4-BE49-F238E27FC236}">
                <a16:creationId xmlns:a16="http://schemas.microsoft.com/office/drawing/2014/main" id="{A3C08C24-A4A2-AB68-96CB-E1F737A0CCCB}"/>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35;gd544ca2c39_0_112">
            <a:extLst>
              <a:ext uri="{FF2B5EF4-FFF2-40B4-BE49-F238E27FC236}">
                <a16:creationId xmlns:a16="http://schemas.microsoft.com/office/drawing/2014/main" id="{FEE50301-94D2-DB6A-74C9-B004514ED242}"/>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6;gd544ca2c39_0_112">
            <a:extLst>
              <a:ext uri="{FF2B5EF4-FFF2-40B4-BE49-F238E27FC236}">
                <a16:creationId xmlns:a16="http://schemas.microsoft.com/office/drawing/2014/main" id="{822B6291-BEC9-B573-3A62-61DB91BCD16A}"/>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7;gd544ca2c39_0_112">
            <a:extLst>
              <a:ext uri="{FF2B5EF4-FFF2-40B4-BE49-F238E27FC236}">
                <a16:creationId xmlns:a16="http://schemas.microsoft.com/office/drawing/2014/main" id="{28BBE02F-756D-637D-43D1-569FBB827B63}"/>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40;gd544ca2c39_0_112">
            <a:extLst>
              <a:ext uri="{FF2B5EF4-FFF2-40B4-BE49-F238E27FC236}">
                <a16:creationId xmlns:a16="http://schemas.microsoft.com/office/drawing/2014/main" id="{A2245DDD-4221-F772-4B5A-D6F1CD2475A7}"/>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41;gd544ca2c39_0_112">
            <a:extLst>
              <a:ext uri="{FF2B5EF4-FFF2-40B4-BE49-F238E27FC236}">
                <a16:creationId xmlns:a16="http://schemas.microsoft.com/office/drawing/2014/main" id="{A3BC1155-F219-F9A1-5F14-AD7774EA9847}"/>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42;gd544ca2c39_0_112">
            <a:extLst>
              <a:ext uri="{FF2B5EF4-FFF2-40B4-BE49-F238E27FC236}">
                <a16:creationId xmlns:a16="http://schemas.microsoft.com/office/drawing/2014/main" id="{C89A8E36-D08F-AABC-FB88-8210D577307A}"/>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43;gd544ca2c39_0_112">
            <a:extLst>
              <a:ext uri="{FF2B5EF4-FFF2-40B4-BE49-F238E27FC236}">
                <a16:creationId xmlns:a16="http://schemas.microsoft.com/office/drawing/2014/main" id="{FF599951-EAE4-5C0D-7F27-5CCDADCF8DF1}"/>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6;gd544ca2c39_0_112">
            <a:extLst>
              <a:ext uri="{FF2B5EF4-FFF2-40B4-BE49-F238E27FC236}">
                <a16:creationId xmlns:a16="http://schemas.microsoft.com/office/drawing/2014/main" id="{CF32330A-1616-42C9-EBB3-C5B5862762DE}"/>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7;gd544ca2c39_0_112">
            <a:extLst>
              <a:ext uri="{FF2B5EF4-FFF2-40B4-BE49-F238E27FC236}">
                <a16:creationId xmlns:a16="http://schemas.microsoft.com/office/drawing/2014/main" id="{3B387A3A-7F01-54FD-DBFD-617466640A27}"/>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8;gd544ca2c39_0_112">
            <a:extLst>
              <a:ext uri="{FF2B5EF4-FFF2-40B4-BE49-F238E27FC236}">
                <a16:creationId xmlns:a16="http://schemas.microsoft.com/office/drawing/2014/main" id="{DE7B41E7-45DF-BC41-62D1-A8185E465054}"/>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9;gd544ca2c39_0_112">
            <a:extLst>
              <a:ext uri="{FF2B5EF4-FFF2-40B4-BE49-F238E27FC236}">
                <a16:creationId xmlns:a16="http://schemas.microsoft.com/office/drawing/2014/main" id="{81D993D9-100B-0D3D-AFE0-1C0206A0A443}"/>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52;gd544ca2c39_0_112">
            <a:extLst>
              <a:ext uri="{FF2B5EF4-FFF2-40B4-BE49-F238E27FC236}">
                <a16:creationId xmlns:a16="http://schemas.microsoft.com/office/drawing/2014/main" id="{86C9DC61-A110-8503-9733-9FE5D0824CAE}"/>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53;gd544ca2c39_0_112">
            <a:extLst>
              <a:ext uri="{FF2B5EF4-FFF2-40B4-BE49-F238E27FC236}">
                <a16:creationId xmlns:a16="http://schemas.microsoft.com/office/drawing/2014/main" id="{38EA4A5E-8F90-5AD7-931F-6B01140ECC5B}"/>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54;gd544ca2c39_0_112">
            <a:extLst>
              <a:ext uri="{FF2B5EF4-FFF2-40B4-BE49-F238E27FC236}">
                <a16:creationId xmlns:a16="http://schemas.microsoft.com/office/drawing/2014/main" id="{5D3DA962-A901-55F2-469E-D7488919D518}"/>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55;gd544ca2c39_0_112">
            <a:extLst>
              <a:ext uri="{FF2B5EF4-FFF2-40B4-BE49-F238E27FC236}">
                <a16:creationId xmlns:a16="http://schemas.microsoft.com/office/drawing/2014/main" id="{8F68AEE0-8D82-C2A8-11AB-73B15B31DEAE}"/>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8;gd544ca2c39_0_112">
            <a:extLst>
              <a:ext uri="{FF2B5EF4-FFF2-40B4-BE49-F238E27FC236}">
                <a16:creationId xmlns:a16="http://schemas.microsoft.com/office/drawing/2014/main" id="{594059BB-75C0-39C2-74AA-7B8290906970}"/>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9;gd544ca2c39_0_112">
            <a:extLst>
              <a:ext uri="{FF2B5EF4-FFF2-40B4-BE49-F238E27FC236}">
                <a16:creationId xmlns:a16="http://schemas.microsoft.com/office/drawing/2014/main" id="{4524FFEF-6A91-56BB-85EA-12806279F091}"/>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60;gd544ca2c39_0_112">
            <a:extLst>
              <a:ext uri="{FF2B5EF4-FFF2-40B4-BE49-F238E27FC236}">
                <a16:creationId xmlns:a16="http://schemas.microsoft.com/office/drawing/2014/main" id="{07CCE470-0A6D-1F46-EAE2-20EBE0153572}"/>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61;gd544ca2c39_0_112">
            <a:extLst>
              <a:ext uri="{FF2B5EF4-FFF2-40B4-BE49-F238E27FC236}">
                <a16:creationId xmlns:a16="http://schemas.microsoft.com/office/drawing/2014/main" id="{04F88349-810E-D809-2D44-06A009DD7888}"/>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64;gd544ca2c39_0_112">
            <a:extLst>
              <a:ext uri="{FF2B5EF4-FFF2-40B4-BE49-F238E27FC236}">
                <a16:creationId xmlns:a16="http://schemas.microsoft.com/office/drawing/2014/main" id="{E3973667-C6BB-3A43-F9B2-1B2115682478}"/>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65;gd544ca2c39_0_112">
            <a:extLst>
              <a:ext uri="{FF2B5EF4-FFF2-40B4-BE49-F238E27FC236}">
                <a16:creationId xmlns:a16="http://schemas.microsoft.com/office/drawing/2014/main" id="{9F1D468E-5034-B78F-000A-B05ADBA8C461}"/>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6;gd544ca2c39_0_112">
            <a:extLst>
              <a:ext uri="{FF2B5EF4-FFF2-40B4-BE49-F238E27FC236}">
                <a16:creationId xmlns:a16="http://schemas.microsoft.com/office/drawing/2014/main" id="{6649780A-2492-DAE3-88FF-2556BCF62EE2}"/>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7;gd544ca2c39_0_112">
            <a:extLst>
              <a:ext uri="{FF2B5EF4-FFF2-40B4-BE49-F238E27FC236}">
                <a16:creationId xmlns:a16="http://schemas.microsoft.com/office/drawing/2014/main" id="{326A9CFA-AD6B-0B38-B93A-9A9EE084CE3B}"/>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70;gd544ca2c39_0_112">
            <a:extLst>
              <a:ext uri="{FF2B5EF4-FFF2-40B4-BE49-F238E27FC236}">
                <a16:creationId xmlns:a16="http://schemas.microsoft.com/office/drawing/2014/main" id="{FE24B384-2027-D01F-1A99-4CA603B096EB}"/>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71;gd544ca2c39_0_112">
            <a:extLst>
              <a:ext uri="{FF2B5EF4-FFF2-40B4-BE49-F238E27FC236}">
                <a16:creationId xmlns:a16="http://schemas.microsoft.com/office/drawing/2014/main" id="{BFA167D3-A4EC-A79C-D7DA-37AF6F50EA3E}"/>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72;gd544ca2c39_0_112">
            <a:extLst>
              <a:ext uri="{FF2B5EF4-FFF2-40B4-BE49-F238E27FC236}">
                <a16:creationId xmlns:a16="http://schemas.microsoft.com/office/drawing/2014/main" id="{76E9D693-1611-F3E2-5897-CE26556F7735}"/>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73;gd544ca2c39_0_112">
            <a:extLst>
              <a:ext uri="{FF2B5EF4-FFF2-40B4-BE49-F238E27FC236}">
                <a16:creationId xmlns:a16="http://schemas.microsoft.com/office/drawing/2014/main" id="{081F9959-029F-59EA-B754-14C3A986112A}"/>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06;gd544ca2c39_0_112">
            <a:extLst>
              <a:ext uri="{FF2B5EF4-FFF2-40B4-BE49-F238E27FC236}">
                <a16:creationId xmlns:a16="http://schemas.microsoft.com/office/drawing/2014/main" id="{57F89A96-1260-29C2-5CDF-9FD19E5F7879}"/>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11;gd544ca2c39_0_112">
            <a:extLst>
              <a:ext uri="{FF2B5EF4-FFF2-40B4-BE49-F238E27FC236}">
                <a16:creationId xmlns:a16="http://schemas.microsoft.com/office/drawing/2014/main" id="{F410E9B7-3CB3-CEC2-2C07-41123628E007}"/>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21;gd544ca2c39_0_112">
            <a:extLst>
              <a:ext uri="{FF2B5EF4-FFF2-40B4-BE49-F238E27FC236}">
                <a16:creationId xmlns:a16="http://schemas.microsoft.com/office/drawing/2014/main" id="{5846EAD5-A1A1-D47B-5933-D0A1CFEBB357}"/>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26;gd544ca2c39_0_112">
            <a:extLst>
              <a:ext uri="{FF2B5EF4-FFF2-40B4-BE49-F238E27FC236}">
                <a16:creationId xmlns:a16="http://schemas.microsoft.com/office/drawing/2014/main" id="{12B1F4C6-EF1D-B048-59D8-6DF4CC0A82F4}"/>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27;gd544ca2c39_0_112">
            <a:extLst>
              <a:ext uri="{FF2B5EF4-FFF2-40B4-BE49-F238E27FC236}">
                <a16:creationId xmlns:a16="http://schemas.microsoft.com/office/drawing/2014/main" id="{FE92DE51-7751-9A04-D8B4-556F236A89F4}"/>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32;gd544ca2c39_0_112">
            <a:extLst>
              <a:ext uri="{FF2B5EF4-FFF2-40B4-BE49-F238E27FC236}">
                <a16:creationId xmlns:a16="http://schemas.microsoft.com/office/drawing/2014/main" id="{9CC40E0D-B488-69AA-DAD2-A7E12A7CB920}"/>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33;gd544ca2c39_0_112">
            <a:extLst>
              <a:ext uri="{FF2B5EF4-FFF2-40B4-BE49-F238E27FC236}">
                <a16:creationId xmlns:a16="http://schemas.microsoft.com/office/drawing/2014/main" id="{EDF185AD-9239-BBE0-8A93-8C2CC72B08C6}"/>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38;gd544ca2c39_0_112">
            <a:extLst>
              <a:ext uri="{FF2B5EF4-FFF2-40B4-BE49-F238E27FC236}">
                <a16:creationId xmlns:a16="http://schemas.microsoft.com/office/drawing/2014/main" id="{9FE1723A-7CDB-DAB4-D885-4A7E2CEFC36F}"/>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39;gd544ca2c39_0_112">
            <a:extLst>
              <a:ext uri="{FF2B5EF4-FFF2-40B4-BE49-F238E27FC236}">
                <a16:creationId xmlns:a16="http://schemas.microsoft.com/office/drawing/2014/main" id="{CF98F641-FAA0-03AE-3159-2BCB3E3378F5}"/>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44;gd544ca2c39_0_112">
            <a:extLst>
              <a:ext uri="{FF2B5EF4-FFF2-40B4-BE49-F238E27FC236}">
                <a16:creationId xmlns:a16="http://schemas.microsoft.com/office/drawing/2014/main" id="{BBCDA46A-5C99-37D0-4BD0-8A1FF5ACD230}"/>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45;gd544ca2c39_0_112">
            <a:extLst>
              <a:ext uri="{FF2B5EF4-FFF2-40B4-BE49-F238E27FC236}">
                <a16:creationId xmlns:a16="http://schemas.microsoft.com/office/drawing/2014/main" id="{036E0E6E-909D-A159-1CCF-934F3BC9E0FB}"/>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50;gd544ca2c39_0_112">
            <a:extLst>
              <a:ext uri="{FF2B5EF4-FFF2-40B4-BE49-F238E27FC236}">
                <a16:creationId xmlns:a16="http://schemas.microsoft.com/office/drawing/2014/main" id="{DA4EADA2-A04F-31B4-E83B-85BE1DE2E52C}"/>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51;gd544ca2c39_0_112">
            <a:extLst>
              <a:ext uri="{FF2B5EF4-FFF2-40B4-BE49-F238E27FC236}">
                <a16:creationId xmlns:a16="http://schemas.microsoft.com/office/drawing/2014/main" id="{824D72AF-92D6-55F6-3586-BCC993198198}"/>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56;gd544ca2c39_0_112">
            <a:extLst>
              <a:ext uri="{FF2B5EF4-FFF2-40B4-BE49-F238E27FC236}">
                <a16:creationId xmlns:a16="http://schemas.microsoft.com/office/drawing/2014/main" id="{C781CA24-2EB3-2A13-AE63-8A06B0267D5F}"/>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57;gd544ca2c39_0_112">
            <a:extLst>
              <a:ext uri="{FF2B5EF4-FFF2-40B4-BE49-F238E27FC236}">
                <a16:creationId xmlns:a16="http://schemas.microsoft.com/office/drawing/2014/main" id="{A8AED114-33E1-61F8-0B77-7F81AFB8F5C2}"/>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62;gd544ca2c39_0_112">
            <a:extLst>
              <a:ext uri="{FF2B5EF4-FFF2-40B4-BE49-F238E27FC236}">
                <a16:creationId xmlns:a16="http://schemas.microsoft.com/office/drawing/2014/main" id="{B9B61D5F-3A0D-374F-A7E6-7E2D773B031D}"/>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63;gd544ca2c39_0_112">
            <a:extLst>
              <a:ext uri="{FF2B5EF4-FFF2-40B4-BE49-F238E27FC236}">
                <a16:creationId xmlns:a16="http://schemas.microsoft.com/office/drawing/2014/main" id="{C3A570F3-BD2B-5F3A-FE29-F5B1C397AFE6}"/>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68;gd544ca2c39_0_112">
            <a:extLst>
              <a:ext uri="{FF2B5EF4-FFF2-40B4-BE49-F238E27FC236}">
                <a16:creationId xmlns:a16="http://schemas.microsoft.com/office/drawing/2014/main" id="{11A09FCB-806F-65F2-E869-C9AA9316E717}"/>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69;gd544ca2c39_0_112">
            <a:extLst>
              <a:ext uri="{FF2B5EF4-FFF2-40B4-BE49-F238E27FC236}">
                <a16:creationId xmlns:a16="http://schemas.microsoft.com/office/drawing/2014/main" id="{E3576438-A773-E7E3-6DF3-B5C32581848A}"/>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74;gd544ca2c39_0_112">
            <a:extLst>
              <a:ext uri="{FF2B5EF4-FFF2-40B4-BE49-F238E27FC236}">
                <a16:creationId xmlns:a16="http://schemas.microsoft.com/office/drawing/2014/main" id="{3B6C5F26-DB0B-894D-0690-D316444E0C95}"/>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05;gd544ca2c39_0_112">
            <a:extLst>
              <a:ext uri="{FF2B5EF4-FFF2-40B4-BE49-F238E27FC236}">
                <a16:creationId xmlns:a16="http://schemas.microsoft.com/office/drawing/2014/main" id="{3E662C79-232C-00F4-060C-0562ABCE6F51}"/>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12;gd544ca2c39_0_112">
            <a:extLst>
              <a:ext uri="{FF2B5EF4-FFF2-40B4-BE49-F238E27FC236}">
                <a16:creationId xmlns:a16="http://schemas.microsoft.com/office/drawing/2014/main" id="{BD8477A3-6DE7-71F6-46BE-4E7D0F312C7A}"/>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13;gd544ca2c39_0_112">
            <a:extLst>
              <a:ext uri="{FF2B5EF4-FFF2-40B4-BE49-F238E27FC236}">
                <a16:creationId xmlns:a16="http://schemas.microsoft.com/office/drawing/2014/main" id="{52CD5BFE-9EC8-3E34-3B95-3BF3C42A291F}"/>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14;gd544ca2c39_0_112">
            <a:extLst>
              <a:ext uri="{FF2B5EF4-FFF2-40B4-BE49-F238E27FC236}">
                <a16:creationId xmlns:a16="http://schemas.microsoft.com/office/drawing/2014/main" id="{43979FCC-4D99-CDF5-B7FB-92674D7C52A1}"/>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15;gd544ca2c39_0_112">
            <a:extLst>
              <a:ext uri="{FF2B5EF4-FFF2-40B4-BE49-F238E27FC236}">
                <a16:creationId xmlns:a16="http://schemas.microsoft.com/office/drawing/2014/main" id="{0DE5DC8D-9FF0-C26D-E7A1-D4A98F200B56}"/>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6;gd544ca2c39_0_112">
            <a:extLst>
              <a:ext uri="{FF2B5EF4-FFF2-40B4-BE49-F238E27FC236}">
                <a16:creationId xmlns:a16="http://schemas.microsoft.com/office/drawing/2014/main" id="{C050CB2F-12F9-69F2-8E1E-6676FE7D979C}"/>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7;gd544ca2c39_0_112">
            <a:extLst>
              <a:ext uri="{FF2B5EF4-FFF2-40B4-BE49-F238E27FC236}">
                <a16:creationId xmlns:a16="http://schemas.microsoft.com/office/drawing/2014/main" id="{4FA00E2A-D6C2-65DF-3905-B7ABB2BB1F9C}"/>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8;gd544ca2c39_0_112">
            <a:extLst>
              <a:ext uri="{FF2B5EF4-FFF2-40B4-BE49-F238E27FC236}">
                <a16:creationId xmlns:a16="http://schemas.microsoft.com/office/drawing/2014/main" id="{BF789587-E84F-3503-4537-0575602A6B38}"/>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9;gd544ca2c39_0_112">
            <a:extLst>
              <a:ext uri="{FF2B5EF4-FFF2-40B4-BE49-F238E27FC236}">
                <a16:creationId xmlns:a16="http://schemas.microsoft.com/office/drawing/2014/main" id="{2616480E-917A-F838-83A4-F6B1348B6D1A}"/>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20;gd544ca2c39_0_112">
            <a:extLst>
              <a:ext uri="{FF2B5EF4-FFF2-40B4-BE49-F238E27FC236}">
                <a16:creationId xmlns:a16="http://schemas.microsoft.com/office/drawing/2014/main" id="{9B59B2A2-09A4-1869-C5CE-9C01CBDAC49B}"/>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33803887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8A200FE-9486-F6B2-BBC1-31EE2FC723A9}"/>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Community </a:t>
            </a:r>
            <a:r>
              <a:rPr lang="it-IT" sz="953">
                <a:solidFill>
                  <a:schemeClr val="bg1"/>
                </a:solidFill>
                <a:latin typeface="Helvetica Neue" panose="02000403000000020004" pitchFamily="2"/>
                <a:cs typeface="Calibri Light" panose="020F0302020204030204" pitchFamily="34" charset="0"/>
              </a:rPr>
              <a:t>|</a:t>
            </a:r>
            <a:r>
              <a:rPr lang="it-IT" sz="953" b="1">
                <a:solidFill>
                  <a:schemeClr val="bg1"/>
                </a:solidFill>
                <a:latin typeface="Helvetica Neue" panose="02000403000000020004" pitchFamily="2"/>
                <a:cs typeface="Calibri Light" panose="020F0302020204030204" pitchFamily="34" charset="0"/>
              </a:rPr>
              <a:t> </a:t>
            </a:r>
            <a:r>
              <a:rPr lang="it-IT" sz="953">
                <a:solidFill>
                  <a:schemeClr val="bg1"/>
                </a:solidFill>
                <a:latin typeface="Helvetica Neue" panose="02000403000000020004" pitchFamily="2"/>
                <a:cs typeface="Calibri Light" panose="020F0302020204030204" pitchFamily="34" charset="0"/>
              </a:rPr>
              <a:t>Innovation Community Report</a:t>
            </a:r>
          </a:p>
        </p:txBody>
      </p:sp>
    </p:spTree>
    <p:extLst>
      <p:ext uri="{BB962C8B-B14F-4D97-AF65-F5344CB8AC3E}">
        <p14:creationId xmlns:p14="http://schemas.microsoft.com/office/powerpoint/2010/main" val="3416213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1B5E581-5C9C-5465-575B-B7A75DFD94DB}"/>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8" name="Immagine 7">
            <a:extLst>
              <a:ext uri="{FF2B5EF4-FFF2-40B4-BE49-F238E27FC236}">
                <a16:creationId xmlns:a16="http://schemas.microsoft.com/office/drawing/2014/main" id="{56B3ABCD-543A-2144-8CF9-7F99E33BE056}"/>
              </a:ext>
            </a:extLst>
          </p:cNvPr>
          <p:cNvPicPr>
            <a:picLocks noChangeAspect="1"/>
          </p:cNvPicPr>
          <p:nvPr userDrawn="1"/>
        </p:nvPicPr>
        <p:blipFill>
          <a:blip r:embed="rId20">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Slide Number Placeholder 6">
            <a:extLst>
              <a:ext uri="{FF2B5EF4-FFF2-40B4-BE49-F238E27FC236}">
                <a16:creationId xmlns:a16="http://schemas.microsoft.com/office/drawing/2014/main" id="{E7B6CADD-F3B7-0747-A97B-65AC6EBB522C}"/>
              </a:ext>
            </a:extLst>
          </p:cNvPr>
          <p:cNvSpPr>
            <a:spLocks noGrp="1"/>
          </p:cNvSpPr>
          <p:nvPr>
            <p:ph type="sldNum" idx="4"/>
          </p:nvPr>
        </p:nvSpPr>
        <p:spPr>
          <a:xfrm>
            <a:off x="-114601" y="6593478"/>
            <a:ext cx="479460" cy="374650"/>
          </a:xfrm>
          <a:prstGeom prst="rect">
            <a:avLst/>
          </a:prstGeom>
        </p:spPr>
        <p:txBody>
          <a:bodyPr/>
          <a:lstStyle>
            <a:lvl1pPr algn="ctr">
              <a:defRPr sz="1100">
                <a:solidFill>
                  <a:schemeClr val="bg1"/>
                </a:solidFill>
              </a:defRPr>
            </a:lvl1pPr>
          </a:lstStyle>
          <a:p>
            <a:pPr>
              <a:defRPr/>
            </a:pPr>
            <a:fld id="{00000000-1234-1234-1234-123412341234}" type="slidenum">
              <a:rPr lang="it-IT" smtClean="0"/>
              <a:pPr>
                <a:defRPr/>
              </a:pPr>
              <a:t>‹N›</a:t>
            </a:fld>
            <a:endParaRPr lang="it-IT"/>
          </a:p>
        </p:txBody>
      </p:sp>
      <p:sp>
        <p:nvSpPr>
          <p:cNvPr id="161" name="Rectangle 15">
            <a:extLst>
              <a:ext uri="{FF2B5EF4-FFF2-40B4-BE49-F238E27FC236}">
                <a16:creationId xmlns:a16="http://schemas.microsoft.com/office/drawing/2014/main" id="{CA294057-DF5C-7C56-C92E-B1E37CBA5F36}"/>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62" name="Rectangle 16">
            <a:extLst>
              <a:ext uri="{FF2B5EF4-FFF2-40B4-BE49-F238E27FC236}">
                <a16:creationId xmlns:a16="http://schemas.microsoft.com/office/drawing/2014/main" id="{DC21FB8E-7EAF-5879-3AA4-BC54D9F46EA3}"/>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63" name="Rectangle 17">
            <a:extLst>
              <a:ext uri="{FF2B5EF4-FFF2-40B4-BE49-F238E27FC236}">
                <a16:creationId xmlns:a16="http://schemas.microsoft.com/office/drawing/2014/main" id="{9039BB07-17A6-15FA-4D2F-76213DDA92D5}"/>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4" name="Rectangle 18">
            <a:extLst>
              <a:ext uri="{FF2B5EF4-FFF2-40B4-BE49-F238E27FC236}">
                <a16:creationId xmlns:a16="http://schemas.microsoft.com/office/drawing/2014/main" id="{E87D2773-6D66-DFB2-AB5A-183F103CFBEB}"/>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5" name="Rectangle 19">
            <a:extLst>
              <a:ext uri="{FF2B5EF4-FFF2-40B4-BE49-F238E27FC236}">
                <a16:creationId xmlns:a16="http://schemas.microsoft.com/office/drawing/2014/main" id="{2BF40408-A456-C68C-83C4-3C9D3BE520D0}"/>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6" name="Rectangle 20">
            <a:extLst>
              <a:ext uri="{FF2B5EF4-FFF2-40B4-BE49-F238E27FC236}">
                <a16:creationId xmlns:a16="http://schemas.microsoft.com/office/drawing/2014/main" id="{FE3BE4BD-9338-0E8E-DE3F-D1E201F7E6C7}"/>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7" name="Rectangle 21">
            <a:extLst>
              <a:ext uri="{FF2B5EF4-FFF2-40B4-BE49-F238E27FC236}">
                <a16:creationId xmlns:a16="http://schemas.microsoft.com/office/drawing/2014/main" id="{A9CFEDCF-174E-CFFC-7E7E-CCDBA1DF7BD9}"/>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8" name="Rectangle 22">
            <a:extLst>
              <a:ext uri="{FF2B5EF4-FFF2-40B4-BE49-F238E27FC236}">
                <a16:creationId xmlns:a16="http://schemas.microsoft.com/office/drawing/2014/main" id="{E36D959B-EFC6-5C3F-2F9E-2D4A42C4C659}"/>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69" name="Google Shape;107;gd544ca2c39_0_112">
            <a:extLst>
              <a:ext uri="{FF2B5EF4-FFF2-40B4-BE49-F238E27FC236}">
                <a16:creationId xmlns:a16="http://schemas.microsoft.com/office/drawing/2014/main" id="{E0B34DBC-06AA-DFA2-96A3-E1F4E624EE4D}"/>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0" name="Google Shape;108;gd544ca2c39_0_112">
            <a:extLst>
              <a:ext uri="{FF2B5EF4-FFF2-40B4-BE49-F238E27FC236}">
                <a16:creationId xmlns:a16="http://schemas.microsoft.com/office/drawing/2014/main" id="{2A15F1EE-6AA2-ADA8-6C14-80338DD1A22D}"/>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1" name="Google Shape;109;gd544ca2c39_0_112">
            <a:extLst>
              <a:ext uri="{FF2B5EF4-FFF2-40B4-BE49-F238E27FC236}">
                <a16:creationId xmlns:a16="http://schemas.microsoft.com/office/drawing/2014/main" id="{9D31D50A-E581-36D9-B85F-2B5677538988}"/>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2" name="Google Shape;110;gd544ca2c39_0_112">
            <a:extLst>
              <a:ext uri="{FF2B5EF4-FFF2-40B4-BE49-F238E27FC236}">
                <a16:creationId xmlns:a16="http://schemas.microsoft.com/office/drawing/2014/main" id="{89CF9976-3F7A-ACB2-6A35-92879C59B6ED}"/>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3" name="Google Shape;122;gd544ca2c39_0_112">
            <a:extLst>
              <a:ext uri="{FF2B5EF4-FFF2-40B4-BE49-F238E27FC236}">
                <a16:creationId xmlns:a16="http://schemas.microsoft.com/office/drawing/2014/main" id="{76680E19-CD1A-1C65-B459-A15FFC29098A}"/>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4" name="Google Shape;123;gd544ca2c39_0_112">
            <a:extLst>
              <a:ext uri="{FF2B5EF4-FFF2-40B4-BE49-F238E27FC236}">
                <a16:creationId xmlns:a16="http://schemas.microsoft.com/office/drawing/2014/main" id="{CB769244-C9E7-8E08-8FAF-D0D5F292988E}"/>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5" name="Google Shape;124;gd544ca2c39_0_112">
            <a:extLst>
              <a:ext uri="{FF2B5EF4-FFF2-40B4-BE49-F238E27FC236}">
                <a16:creationId xmlns:a16="http://schemas.microsoft.com/office/drawing/2014/main" id="{F2F0E627-5B58-E9E6-3069-DAC40AC79D68}"/>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6" name="Google Shape;125;gd544ca2c39_0_112">
            <a:extLst>
              <a:ext uri="{FF2B5EF4-FFF2-40B4-BE49-F238E27FC236}">
                <a16:creationId xmlns:a16="http://schemas.microsoft.com/office/drawing/2014/main" id="{FCF2B75C-5F85-4BC9-ADB7-44F34B09036D}"/>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7" name="Google Shape;128;gd544ca2c39_0_112">
            <a:extLst>
              <a:ext uri="{FF2B5EF4-FFF2-40B4-BE49-F238E27FC236}">
                <a16:creationId xmlns:a16="http://schemas.microsoft.com/office/drawing/2014/main" id="{729C42E6-9A26-DE6D-F60E-1A0E1331171C}"/>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8" name="Google Shape;129;gd544ca2c39_0_112">
            <a:extLst>
              <a:ext uri="{FF2B5EF4-FFF2-40B4-BE49-F238E27FC236}">
                <a16:creationId xmlns:a16="http://schemas.microsoft.com/office/drawing/2014/main" id="{267F29F0-5A8B-6A80-7BEE-3DCA88DDB5E8}"/>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79" name="Google Shape;130;gd544ca2c39_0_112">
            <a:extLst>
              <a:ext uri="{FF2B5EF4-FFF2-40B4-BE49-F238E27FC236}">
                <a16:creationId xmlns:a16="http://schemas.microsoft.com/office/drawing/2014/main" id="{1DF85CE0-EBA4-A7EA-9E95-DCDD8E6B3351}"/>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0" name="Google Shape;131;gd544ca2c39_0_112">
            <a:extLst>
              <a:ext uri="{FF2B5EF4-FFF2-40B4-BE49-F238E27FC236}">
                <a16:creationId xmlns:a16="http://schemas.microsoft.com/office/drawing/2014/main" id="{2C371D74-67F3-8903-3E8C-D3A6C1DD77FE}"/>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1" name="Google Shape;134;gd544ca2c39_0_112">
            <a:extLst>
              <a:ext uri="{FF2B5EF4-FFF2-40B4-BE49-F238E27FC236}">
                <a16:creationId xmlns:a16="http://schemas.microsoft.com/office/drawing/2014/main" id="{E459E7E5-D856-2C1F-D262-B2CA63B3D08F}"/>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2" name="Google Shape;135;gd544ca2c39_0_112">
            <a:extLst>
              <a:ext uri="{FF2B5EF4-FFF2-40B4-BE49-F238E27FC236}">
                <a16:creationId xmlns:a16="http://schemas.microsoft.com/office/drawing/2014/main" id="{E6713C72-68C5-FCCA-016B-2E7CCE748426}"/>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3" name="Google Shape;136;gd544ca2c39_0_112">
            <a:extLst>
              <a:ext uri="{FF2B5EF4-FFF2-40B4-BE49-F238E27FC236}">
                <a16:creationId xmlns:a16="http://schemas.microsoft.com/office/drawing/2014/main" id="{7383988F-A351-DF57-2E54-7BF06BF1A269}"/>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4" name="Google Shape;137;gd544ca2c39_0_112">
            <a:extLst>
              <a:ext uri="{FF2B5EF4-FFF2-40B4-BE49-F238E27FC236}">
                <a16:creationId xmlns:a16="http://schemas.microsoft.com/office/drawing/2014/main" id="{DD2FA808-A609-F681-DD45-E9152B0D694C}"/>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5" name="Google Shape;140;gd544ca2c39_0_112">
            <a:extLst>
              <a:ext uri="{FF2B5EF4-FFF2-40B4-BE49-F238E27FC236}">
                <a16:creationId xmlns:a16="http://schemas.microsoft.com/office/drawing/2014/main" id="{FE3CB66B-ACD3-3738-1111-41C291F3F41E}"/>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6" name="Google Shape;141;gd544ca2c39_0_112">
            <a:extLst>
              <a:ext uri="{FF2B5EF4-FFF2-40B4-BE49-F238E27FC236}">
                <a16:creationId xmlns:a16="http://schemas.microsoft.com/office/drawing/2014/main" id="{BAD4EC20-9EAC-55B8-F322-039CE8A0E6E4}"/>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7" name="Google Shape;142;gd544ca2c39_0_112">
            <a:extLst>
              <a:ext uri="{FF2B5EF4-FFF2-40B4-BE49-F238E27FC236}">
                <a16:creationId xmlns:a16="http://schemas.microsoft.com/office/drawing/2014/main" id="{FD9E74A5-5C83-16B2-8A5B-A106829C3B19}"/>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8" name="Google Shape;143;gd544ca2c39_0_112">
            <a:extLst>
              <a:ext uri="{FF2B5EF4-FFF2-40B4-BE49-F238E27FC236}">
                <a16:creationId xmlns:a16="http://schemas.microsoft.com/office/drawing/2014/main" id="{A78F9F7E-796D-F8E0-BD9D-B2F0CE613B4F}"/>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89" name="Google Shape;146;gd544ca2c39_0_112">
            <a:extLst>
              <a:ext uri="{FF2B5EF4-FFF2-40B4-BE49-F238E27FC236}">
                <a16:creationId xmlns:a16="http://schemas.microsoft.com/office/drawing/2014/main" id="{7B33F5D7-4E27-B89E-859F-2C11AEC03A33}"/>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0" name="Google Shape;147;gd544ca2c39_0_112">
            <a:extLst>
              <a:ext uri="{FF2B5EF4-FFF2-40B4-BE49-F238E27FC236}">
                <a16:creationId xmlns:a16="http://schemas.microsoft.com/office/drawing/2014/main" id="{38AB0743-5FEE-78C1-B285-E8BCF2C0D8F1}"/>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1" name="Google Shape;148;gd544ca2c39_0_112">
            <a:extLst>
              <a:ext uri="{FF2B5EF4-FFF2-40B4-BE49-F238E27FC236}">
                <a16:creationId xmlns:a16="http://schemas.microsoft.com/office/drawing/2014/main" id="{7709B57F-0820-CEBC-E809-371783CCD6D7}"/>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2" name="Google Shape;149;gd544ca2c39_0_112">
            <a:extLst>
              <a:ext uri="{FF2B5EF4-FFF2-40B4-BE49-F238E27FC236}">
                <a16:creationId xmlns:a16="http://schemas.microsoft.com/office/drawing/2014/main" id="{57293AF3-25BE-7027-9B98-FBD2F3A54A2B}"/>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3" name="Google Shape;152;gd544ca2c39_0_112">
            <a:extLst>
              <a:ext uri="{FF2B5EF4-FFF2-40B4-BE49-F238E27FC236}">
                <a16:creationId xmlns:a16="http://schemas.microsoft.com/office/drawing/2014/main" id="{A551F3E9-5873-EFE4-8B00-EC0599F9541D}"/>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4" name="Google Shape;153;gd544ca2c39_0_112">
            <a:extLst>
              <a:ext uri="{FF2B5EF4-FFF2-40B4-BE49-F238E27FC236}">
                <a16:creationId xmlns:a16="http://schemas.microsoft.com/office/drawing/2014/main" id="{24300AA3-D7F4-6FF8-9741-0705034CFCEF}"/>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5" name="Google Shape;154;gd544ca2c39_0_112">
            <a:extLst>
              <a:ext uri="{FF2B5EF4-FFF2-40B4-BE49-F238E27FC236}">
                <a16:creationId xmlns:a16="http://schemas.microsoft.com/office/drawing/2014/main" id="{088D9625-AAF2-E9EB-1965-34AE401989C4}"/>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6" name="Google Shape;155;gd544ca2c39_0_112">
            <a:extLst>
              <a:ext uri="{FF2B5EF4-FFF2-40B4-BE49-F238E27FC236}">
                <a16:creationId xmlns:a16="http://schemas.microsoft.com/office/drawing/2014/main" id="{BAC7B45A-0232-5E91-ACFB-C270EF1F4947}"/>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7" name="Google Shape;158;gd544ca2c39_0_112">
            <a:extLst>
              <a:ext uri="{FF2B5EF4-FFF2-40B4-BE49-F238E27FC236}">
                <a16:creationId xmlns:a16="http://schemas.microsoft.com/office/drawing/2014/main" id="{2ED4838D-CC2E-8CA5-CB90-F1063F8A5A91}"/>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8" name="Google Shape;159;gd544ca2c39_0_112">
            <a:extLst>
              <a:ext uri="{FF2B5EF4-FFF2-40B4-BE49-F238E27FC236}">
                <a16:creationId xmlns:a16="http://schemas.microsoft.com/office/drawing/2014/main" id="{47FA30C4-090D-7BC1-BEE0-D7528E9CCA24}"/>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9" name="Google Shape;160;gd544ca2c39_0_112">
            <a:extLst>
              <a:ext uri="{FF2B5EF4-FFF2-40B4-BE49-F238E27FC236}">
                <a16:creationId xmlns:a16="http://schemas.microsoft.com/office/drawing/2014/main" id="{29F6DAAE-7ED3-E0DD-C292-4804577DFCF8}"/>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0" name="Google Shape;161;gd544ca2c39_0_112">
            <a:extLst>
              <a:ext uri="{FF2B5EF4-FFF2-40B4-BE49-F238E27FC236}">
                <a16:creationId xmlns:a16="http://schemas.microsoft.com/office/drawing/2014/main" id="{6E7B7B7A-C0A6-C336-893C-981FB55DE45B}"/>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1" name="Google Shape;164;gd544ca2c39_0_112">
            <a:extLst>
              <a:ext uri="{FF2B5EF4-FFF2-40B4-BE49-F238E27FC236}">
                <a16:creationId xmlns:a16="http://schemas.microsoft.com/office/drawing/2014/main" id="{FD4D47CD-7558-22FA-8255-03005EBD3B79}"/>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2" name="Google Shape;165;gd544ca2c39_0_112">
            <a:extLst>
              <a:ext uri="{FF2B5EF4-FFF2-40B4-BE49-F238E27FC236}">
                <a16:creationId xmlns:a16="http://schemas.microsoft.com/office/drawing/2014/main" id="{125048D1-F37D-D8A8-E360-D4379643506B}"/>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3" name="Google Shape;166;gd544ca2c39_0_112">
            <a:extLst>
              <a:ext uri="{FF2B5EF4-FFF2-40B4-BE49-F238E27FC236}">
                <a16:creationId xmlns:a16="http://schemas.microsoft.com/office/drawing/2014/main" id="{9BF5E901-E39F-AF6A-AAFC-404BF701A66B}"/>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4" name="Google Shape;167;gd544ca2c39_0_112">
            <a:extLst>
              <a:ext uri="{FF2B5EF4-FFF2-40B4-BE49-F238E27FC236}">
                <a16:creationId xmlns:a16="http://schemas.microsoft.com/office/drawing/2014/main" id="{604C99BB-8064-CBBB-5018-2C914AC513B6}"/>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5" name="Google Shape;170;gd544ca2c39_0_112">
            <a:extLst>
              <a:ext uri="{FF2B5EF4-FFF2-40B4-BE49-F238E27FC236}">
                <a16:creationId xmlns:a16="http://schemas.microsoft.com/office/drawing/2014/main" id="{4EB6AD1C-A1B3-4513-5433-C0DBC4989C52}"/>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6" name="Google Shape;171;gd544ca2c39_0_112">
            <a:extLst>
              <a:ext uri="{FF2B5EF4-FFF2-40B4-BE49-F238E27FC236}">
                <a16:creationId xmlns:a16="http://schemas.microsoft.com/office/drawing/2014/main" id="{8EC19E99-1483-0C6A-6092-AB81B5B632BA}"/>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7" name="Google Shape;172;gd544ca2c39_0_112">
            <a:extLst>
              <a:ext uri="{FF2B5EF4-FFF2-40B4-BE49-F238E27FC236}">
                <a16:creationId xmlns:a16="http://schemas.microsoft.com/office/drawing/2014/main" id="{7BC58306-F922-F0BE-4E15-42CE15603723}"/>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8" name="Google Shape;173;gd544ca2c39_0_112">
            <a:extLst>
              <a:ext uri="{FF2B5EF4-FFF2-40B4-BE49-F238E27FC236}">
                <a16:creationId xmlns:a16="http://schemas.microsoft.com/office/drawing/2014/main" id="{E3692E8E-BC94-B4B9-034D-31F0E6F70BD6}"/>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9" name="Google Shape;106;gd544ca2c39_0_112">
            <a:extLst>
              <a:ext uri="{FF2B5EF4-FFF2-40B4-BE49-F238E27FC236}">
                <a16:creationId xmlns:a16="http://schemas.microsoft.com/office/drawing/2014/main" id="{14DFA272-3FFB-6BD9-EFBD-21A762928035}"/>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0" name="Google Shape;111;gd544ca2c39_0_112">
            <a:extLst>
              <a:ext uri="{FF2B5EF4-FFF2-40B4-BE49-F238E27FC236}">
                <a16:creationId xmlns:a16="http://schemas.microsoft.com/office/drawing/2014/main" id="{740A01F3-0B1A-2843-D34D-156F0CF57DBB}"/>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1" name="Google Shape;121;gd544ca2c39_0_112">
            <a:extLst>
              <a:ext uri="{FF2B5EF4-FFF2-40B4-BE49-F238E27FC236}">
                <a16:creationId xmlns:a16="http://schemas.microsoft.com/office/drawing/2014/main" id="{9CC6C578-150A-CB16-747E-19E6995957DC}"/>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2" name="Google Shape;126;gd544ca2c39_0_112">
            <a:extLst>
              <a:ext uri="{FF2B5EF4-FFF2-40B4-BE49-F238E27FC236}">
                <a16:creationId xmlns:a16="http://schemas.microsoft.com/office/drawing/2014/main" id="{9CE65926-D8F0-F73F-A199-7130CFD2805A}"/>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3" name="Google Shape;127;gd544ca2c39_0_112">
            <a:extLst>
              <a:ext uri="{FF2B5EF4-FFF2-40B4-BE49-F238E27FC236}">
                <a16:creationId xmlns:a16="http://schemas.microsoft.com/office/drawing/2014/main" id="{93F4EA74-EEA1-0D8A-9617-C5C4408254BA}"/>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4" name="Google Shape;132;gd544ca2c39_0_112">
            <a:extLst>
              <a:ext uri="{FF2B5EF4-FFF2-40B4-BE49-F238E27FC236}">
                <a16:creationId xmlns:a16="http://schemas.microsoft.com/office/drawing/2014/main" id="{0BB6E2E7-4275-39A7-E007-1FB50E02B763}"/>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5" name="Google Shape;133;gd544ca2c39_0_112">
            <a:extLst>
              <a:ext uri="{FF2B5EF4-FFF2-40B4-BE49-F238E27FC236}">
                <a16:creationId xmlns:a16="http://schemas.microsoft.com/office/drawing/2014/main" id="{837CA06E-51C0-E9CB-11C4-E3BA8A38FE8B}"/>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6" name="Google Shape;138;gd544ca2c39_0_112">
            <a:extLst>
              <a:ext uri="{FF2B5EF4-FFF2-40B4-BE49-F238E27FC236}">
                <a16:creationId xmlns:a16="http://schemas.microsoft.com/office/drawing/2014/main" id="{EDCBB8A0-4990-85ED-A3DA-48084DC490D7}"/>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7" name="Google Shape;139;gd544ca2c39_0_112">
            <a:extLst>
              <a:ext uri="{FF2B5EF4-FFF2-40B4-BE49-F238E27FC236}">
                <a16:creationId xmlns:a16="http://schemas.microsoft.com/office/drawing/2014/main" id="{B71C4571-02D4-6F8E-6A99-73C52FA82FAE}"/>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8" name="Google Shape;144;gd544ca2c39_0_112">
            <a:extLst>
              <a:ext uri="{FF2B5EF4-FFF2-40B4-BE49-F238E27FC236}">
                <a16:creationId xmlns:a16="http://schemas.microsoft.com/office/drawing/2014/main" id="{9F830760-4594-D9AB-523E-277A203C5378}"/>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9" name="Google Shape;145;gd544ca2c39_0_112">
            <a:extLst>
              <a:ext uri="{FF2B5EF4-FFF2-40B4-BE49-F238E27FC236}">
                <a16:creationId xmlns:a16="http://schemas.microsoft.com/office/drawing/2014/main" id="{FED5B4AE-A692-3E67-37EF-5670015A9A8D}"/>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0" name="Google Shape;150;gd544ca2c39_0_112">
            <a:extLst>
              <a:ext uri="{FF2B5EF4-FFF2-40B4-BE49-F238E27FC236}">
                <a16:creationId xmlns:a16="http://schemas.microsoft.com/office/drawing/2014/main" id="{44C2F6B1-01C3-C199-101D-B2E8952B2A32}"/>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1" name="Google Shape;151;gd544ca2c39_0_112">
            <a:extLst>
              <a:ext uri="{FF2B5EF4-FFF2-40B4-BE49-F238E27FC236}">
                <a16:creationId xmlns:a16="http://schemas.microsoft.com/office/drawing/2014/main" id="{0DEDA2C2-5B30-E40B-6F87-29749782D9C6}"/>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2" name="Google Shape;156;gd544ca2c39_0_112">
            <a:extLst>
              <a:ext uri="{FF2B5EF4-FFF2-40B4-BE49-F238E27FC236}">
                <a16:creationId xmlns:a16="http://schemas.microsoft.com/office/drawing/2014/main" id="{AA0DC642-5E79-7994-CD5A-4C04DFDBCAC8}"/>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3" name="Google Shape;157;gd544ca2c39_0_112">
            <a:extLst>
              <a:ext uri="{FF2B5EF4-FFF2-40B4-BE49-F238E27FC236}">
                <a16:creationId xmlns:a16="http://schemas.microsoft.com/office/drawing/2014/main" id="{593D1C1C-4F96-B726-3F04-67BB95B7761A}"/>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4" name="Google Shape;162;gd544ca2c39_0_112">
            <a:extLst>
              <a:ext uri="{FF2B5EF4-FFF2-40B4-BE49-F238E27FC236}">
                <a16:creationId xmlns:a16="http://schemas.microsoft.com/office/drawing/2014/main" id="{41A2D064-2511-2CEA-5617-F87839576A6D}"/>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5" name="Google Shape;163;gd544ca2c39_0_112">
            <a:extLst>
              <a:ext uri="{FF2B5EF4-FFF2-40B4-BE49-F238E27FC236}">
                <a16:creationId xmlns:a16="http://schemas.microsoft.com/office/drawing/2014/main" id="{7502CE50-A2B6-823A-B734-F0F6792BB04F}"/>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6" name="Google Shape;168;gd544ca2c39_0_112">
            <a:extLst>
              <a:ext uri="{FF2B5EF4-FFF2-40B4-BE49-F238E27FC236}">
                <a16:creationId xmlns:a16="http://schemas.microsoft.com/office/drawing/2014/main" id="{C9C56E2C-C773-71B7-909A-0B4353F7D936}"/>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7" name="Google Shape;169;gd544ca2c39_0_112">
            <a:extLst>
              <a:ext uri="{FF2B5EF4-FFF2-40B4-BE49-F238E27FC236}">
                <a16:creationId xmlns:a16="http://schemas.microsoft.com/office/drawing/2014/main" id="{2BC48662-0C47-FD86-5848-D98AA914F34F}"/>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8" name="Google Shape;174;gd544ca2c39_0_112">
            <a:extLst>
              <a:ext uri="{FF2B5EF4-FFF2-40B4-BE49-F238E27FC236}">
                <a16:creationId xmlns:a16="http://schemas.microsoft.com/office/drawing/2014/main" id="{62103C84-7CA6-CAB1-81BE-F47C0176D201}"/>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9" name="Google Shape;105;gd544ca2c39_0_112">
            <a:extLst>
              <a:ext uri="{FF2B5EF4-FFF2-40B4-BE49-F238E27FC236}">
                <a16:creationId xmlns:a16="http://schemas.microsoft.com/office/drawing/2014/main" id="{3F0A67D6-BDB9-288B-8B20-FCCCDF933CAA}"/>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0" name="Google Shape;112;gd544ca2c39_0_112">
            <a:extLst>
              <a:ext uri="{FF2B5EF4-FFF2-40B4-BE49-F238E27FC236}">
                <a16:creationId xmlns:a16="http://schemas.microsoft.com/office/drawing/2014/main" id="{8BB658E9-FB2F-05F6-498B-86C40811CDB9}"/>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1" name="Google Shape;113;gd544ca2c39_0_112">
            <a:extLst>
              <a:ext uri="{FF2B5EF4-FFF2-40B4-BE49-F238E27FC236}">
                <a16:creationId xmlns:a16="http://schemas.microsoft.com/office/drawing/2014/main" id="{7DB72634-B8C3-6C25-E860-BC7D05A534E0}"/>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2" name="Google Shape;114;gd544ca2c39_0_112">
            <a:extLst>
              <a:ext uri="{FF2B5EF4-FFF2-40B4-BE49-F238E27FC236}">
                <a16:creationId xmlns:a16="http://schemas.microsoft.com/office/drawing/2014/main" id="{20B0B2AD-7C10-2007-A453-9DBF6D04B3CB}"/>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3" name="Google Shape;115;gd544ca2c39_0_112">
            <a:extLst>
              <a:ext uri="{FF2B5EF4-FFF2-40B4-BE49-F238E27FC236}">
                <a16:creationId xmlns:a16="http://schemas.microsoft.com/office/drawing/2014/main" id="{6F234B9C-CAB3-A199-AF6C-0458B6E5A5CB}"/>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4" name="Google Shape;116;gd544ca2c39_0_112">
            <a:extLst>
              <a:ext uri="{FF2B5EF4-FFF2-40B4-BE49-F238E27FC236}">
                <a16:creationId xmlns:a16="http://schemas.microsoft.com/office/drawing/2014/main" id="{D05B4431-FAEB-5C30-E0F1-9D932B51494C}"/>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5" name="Google Shape;117;gd544ca2c39_0_112">
            <a:extLst>
              <a:ext uri="{FF2B5EF4-FFF2-40B4-BE49-F238E27FC236}">
                <a16:creationId xmlns:a16="http://schemas.microsoft.com/office/drawing/2014/main" id="{DF4D6040-FC33-1574-C82D-E22EFAB70985}"/>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6" name="Google Shape;118;gd544ca2c39_0_112">
            <a:extLst>
              <a:ext uri="{FF2B5EF4-FFF2-40B4-BE49-F238E27FC236}">
                <a16:creationId xmlns:a16="http://schemas.microsoft.com/office/drawing/2014/main" id="{FB41AEDE-71C5-11B2-8A2A-67AF5AAAFDE9}"/>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7" name="Google Shape;119;gd544ca2c39_0_112">
            <a:extLst>
              <a:ext uri="{FF2B5EF4-FFF2-40B4-BE49-F238E27FC236}">
                <a16:creationId xmlns:a16="http://schemas.microsoft.com/office/drawing/2014/main" id="{4DBBA0D7-75A9-24D4-1206-0E23008BCE59}"/>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8" name="Google Shape;120;gd544ca2c39_0_112">
            <a:extLst>
              <a:ext uri="{FF2B5EF4-FFF2-40B4-BE49-F238E27FC236}">
                <a16:creationId xmlns:a16="http://schemas.microsoft.com/office/drawing/2014/main" id="{D0A65CA1-77C5-8DBD-547F-AAB2F0B61F46}"/>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Tree>
    <p:extLst>
      <p:ext uri="{BB962C8B-B14F-4D97-AF65-F5344CB8AC3E}">
        <p14:creationId xmlns:p14="http://schemas.microsoft.com/office/powerpoint/2010/main" val="74102363"/>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Lst>
  <p:txStyles>
    <p:titleStyle>
      <a:lvl1pPr algn="l" defTabSz="914400" rtl="0" eaLnBrk="1" latinLnBrk="0" hangingPunct="1">
        <a:lnSpc>
          <a:spcPct val="90000"/>
        </a:lnSpc>
        <a:spcBef>
          <a:spcPct val="0"/>
        </a:spcBef>
        <a:buNone/>
        <a:defRPr sz="2400" b="1" kern="1200">
          <a:solidFill>
            <a:srgbClr val="002060"/>
          </a:solidFill>
          <a:latin typeface="Helvetica Neue" panose="02000403000000020004" pitchFamily="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1B5E581-5C9C-5465-575B-B7A75DFD94DB}"/>
              </a:ext>
            </a:extLst>
          </p:cNvPr>
          <p:cNvSpPr/>
          <p:nvPr userDrawn="1"/>
        </p:nvSpPr>
        <p:spPr>
          <a:xfrm>
            <a:off x="1" y="0"/>
            <a:ext cx="250257" cy="6858000"/>
          </a:xfrm>
          <a:prstGeom prst="rect">
            <a:avLst/>
          </a:prstGeom>
          <a:solidFill>
            <a:srgbClr val="092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33"/>
          </a:p>
        </p:txBody>
      </p:sp>
      <p:pic>
        <p:nvPicPr>
          <p:cNvPr id="8" name="Immagine 7">
            <a:extLst>
              <a:ext uri="{FF2B5EF4-FFF2-40B4-BE49-F238E27FC236}">
                <a16:creationId xmlns:a16="http://schemas.microsoft.com/office/drawing/2014/main" id="{56B3ABCD-543A-2144-8CF9-7F99E33BE056}"/>
              </a:ext>
            </a:extLst>
          </p:cNvPr>
          <p:cNvPicPr>
            <a:picLocks noChangeAspect="1"/>
          </p:cNvPicPr>
          <p:nvPr userDrawn="1"/>
        </p:nvPicPr>
        <p:blipFill>
          <a:blip r:embed="rId14" cstate="print">
            <a:biLevel thresh="25000"/>
            <a:extLst>
              <a:ext uri="{28A0092B-C50C-407E-A947-70E740481C1C}">
                <a14:useLocalDpi xmlns:a14="http://schemas.microsoft.com/office/drawing/2010/main" val="0"/>
              </a:ext>
            </a:extLst>
          </a:blip>
          <a:stretch>
            <a:fillRect/>
          </a:stretch>
        </p:blipFill>
        <p:spPr>
          <a:xfrm rot="16200000">
            <a:off x="-131607" y="389853"/>
            <a:ext cx="524232" cy="162184"/>
          </a:xfrm>
          <a:prstGeom prst="rect">
            <a:avLst/>
          </a:prstGeom>
        </p:spPr>
      </p:pic>
      <p:sp>
        <p:nvSpPr>
          <p:cNvPr id="9" name="Slide Number Placeholder 6">
            <a:extLst>
              <a:ext uri="{FF2B5EF4-FFF2-40B4-BE49-F238E27FC236}">
                <a16:creationId xmlns:a16="http://schemas.microsoft.com/office/drawing/2014/main" id="{E7B6CADD-F3B7-0747-A97B-65AC6EBB522C}"/>
              </a:ext>
            </a:extLst>
          </p:cNvPr>
          <p:cNvSpPr>
            <a:spLocks noGrp="1"/>
          </p:cNvSpPr>
          <p:nvPr>
            <p:ph type="sldNum" idx="4"/>
          </p:nvPr>
        </p:nvSpPr>
        <p:spPr>
          <a:xfrm>
            <a:off x="-114601" y="6593478"/>
            <a:ext cx="479460" cy="374650"/>
          </a:xfrm>
          <a:prstGeom prst="rect">
            <a:avLst/>
          </a:prstGeom>
        </p:spPr>
        <p:txBody>
          <a:bodyPr/>
          <a:lstStyle>
            <a:lvl1pPr marL="0" indent="0" algn="ctr">
              <a:buNone/>
              <a:defRPr sz="1100">
                <a:solidFill>
                  <a:schemeClr val="bg1"/>
                </a:solidFill>
                <a:latin typeface="Helvetica Neue" panose="02000403000000020004" pitchFamily="2"/>
              </a:defRPr>
            </a:lvl1pPr>
          </a:lstStyle>
          <a:p>
            <a:pPr>
              <a:defRPr/>
            </a:pPr>
            <a:fld id="{00000000-1234-1234-1234-123412341234}" type="slidenum">
              <a:rPr lang="it-IT" smtClean="0"/>
              <a:pPr>
                <a:defRPr/>
              </a:pPr>
              <a:t>‹N›</a:t>
            </a:fld>
            <a:endParaRPr lang="it-IT"/>
          </a:p>
        </p:txBody>
      </p:sp>
      <p:sp>
        <p:nvSpPr>
          <p:cNvPr id="16" name="CasellaDiTesto 15">
            <a:extLst>
              <a:ext uri="{FF2B5EF4-FFF2-40B4-BE49-F238E27FC236}">
                <a16:creationId xmlns:a16="http://schemas.microsoft.com/office/drawing/2014/main" id="{EB2A772A-42ED-364C-9E76-65EA65231FBA}"/>
              </a:ext>
            </a:extLst>
          </p:cNvPr>
          <p:cNvSpPr txBox="1"/>
          <p:nvPr userDrawn="1">
            <p:extLst>
              <p:ext uri="{1162E1C5-73C7-4A58-AE30-91384D911F3F}">
                <p184:classification xmlns:p184="http://schemas.microsoft.com/office/powerpoint/2018/4/main" val="ftr"/>
              </p:ext>
            </p:extLst>
          </p:nvPr>
        </p:nvSpPr>
        <p:spPr>
          <a:xfrm>
            <a:off x="5197475" y="6705600"/>
            <a:ext cx="2449029" cy="152400"/>
          </a:xfrm>
          <a:prstGeom prst="rect">
            <a:avLst/>
          </a:prstGeom>
        </p:spPr>
        <p:txBody>
          <a:bodyPr horzOverflow="overflow" wrap="square" lIns="0" tIns="0" rIns="0" bIns="0">
            <a:spAutoFit/>
          </a:bodyPr>
          <a:lstStyle/>
          <a:p>
            <a:pPr algn="l"/>
            <a:r>
              <a:rPr lang="it-IT" sz="1000">
                <a:solidFill>
                  <a:srgbClr val="000000"/>
                </a:solidFill>
                <a:latin typeface="Calibri" panose="020F0502020204030204" pitchFamily="34" charset="0"/>
                <a:cs typeface="Calibri" panose="020F0502020204030204" pitchFamily="34" charset="0"/>
              </a:rPr>
              <a:t>ISC - Uso INTERNO / INTERNAL Use</a:t>
            </a:r>
          </a:p>
        </p:txBody>
      </p:sp>
      <p:sp>
        <p:nvSpPr>
          <p:cNvPr id="6" name="Rectangle 15">
            <a:extLst>
              <a:ext uri="{FF2B5EF4-FFF2-40B4-BE49-F238E27FC236}">
                <a16:creationId xmlns:a16="http://schemas.microsoft.com/office/drawing/2014/main" id="{BF2C7A8A-8CF1-494C-B3E4-640A73D71A79}"/>
              </a:ext>
            </a:extLst>
          </p:cNvPr>
          <p:cNvSpPr/>
          <p:nvPr userDrawn="1"/>
        </p:nvSpPr>
        <p:spPr>
          <a:xfrm>
            <a:off x="-1174667" y="9524"/>
            <a:ext cx="568040" cy="556845"/>
          </a:xfrm>
          <a:prstGeom prst="rect">
            <a:avLst/>
          </a:prstGeom>
          <a:solidFill>
            <a:srgbClr val="22226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Black" panose="020B0A04020102020204" pitchFamily="34" charset="0"/>
              <a:ea typeface="+mn-ea"/>
              <a:cs typeface="Arial" panose="020B0604020202020204" pitchFamily="34" charset="0"/>
            </a:endParaRPr>
          </a:p>
        </p:txBody>
      </p:sp>
      <p:sp>
        <p:nvSpPr>
          <p:cNvPr id="10" name="Rectangle 16">
            <a:extLst>
              <a:ext uri="{FF2B5EF4-FFF2-40B4-BE49-F238E27FC236}">
                <a16:creationId xmlns:a16="http://schemas.microsoft.com/office/drawing/2014/main" id="{A6D51F36-128D-4E1A-82FC-CE608AE3F38D}"/>
              </a:ext>
            </a:extLst>
          </p:cNvPr>
          <p:cNvSpPr/>
          <p:nvPr userDrawn="1"/>
        </p:nvSpPr>
        <p:spPr>
          <a:xfrm>
            <a:off x="-1174667" y="593583"/>
            <a:ext cx="568040" cy="556845"/>
          </a:xfrm>
          <a:prstGeom prst="rect">
            <a:avLst/>
          </a:prstGeom>
          <a:solidFill>
            <a:srgbClr val="000088"/>
          </a:solidFill>
          <a:ln w="12700" cap="flat" cmpd="sng" algn="ctr">
            <a:solidFill>
              <a:schemeClr val="tx1"/>
            </a:solidFill>
            <a:prstDash val="solid"/>
            <a:miter lim="800000"/>
          </a:ln>
          <a:effectLst/>
        </p:spPr>
        <p:txBody>
          <a:bodyPr lIns="72000" tIns="72000" rIns="72000" bIns="72000" rtlCol="0" anchor="ctr"/>
          <a:lstStyle/>
          <a:p>
            <a:pPr fontAlgn="auto">
              <a:spcBef>
                <a:spcPts val="0"/>
              </a:spcBef>
              <a:spcAft>
                <a:spcPts val="0"/>
              </a:spcAft>
            </a:pPr>
            <a:endParaRPr lang="en-GB" sz="1000" kern="0">
              <a:solidFill>
                <a:srgbClr val="FFFFFF"/>
              </a:solidFill>
              <a:latin typeface="Arial Black" panose="020B0A04020102020204" pitchFamily="34" charset="0"/>
              <a:cs typeface="Arial" panose="020B0604020202020204" pitchFamily="34" charset="0"/>
            </a:endParaRPr>
          </a:p>
        </p:txBody>
      </p:sp>
      <p:sp>
        <p:nvSpPr>
          <p:cNvPr id="11" name="Rectangle 17">
            <a:extLst>
              <a:ext uri="{FF2B5EF4-FFF2-40B4-BE49-F238E27FC236}">
                <a16:creationId xmlns:a16="http://schemas.microsoft.com/office/drawing/2014/main" id="{EC242D7D-095F-4B4A-98F0-BA9093790537}"/>
              </a:ext>
            </a:extLst>
          </p:cNvPr>
          <p:cNvSpPr/>
          <p:nvPr userDrawn="1"/>
        </p:nvSpPr>
        <p:spPr>
          <a:xfrm>
            <a:off x="-1174667" y="1177642"/>
            <a:ext cx="568040" cy="556845"/>
          </a:xfrm>
          <a:prstGeom prst="rect">
            <a:avLst/>
          </a:prstGeom>
          <a:solidFill>
            <a:srgbClr val="3869C1"/>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2" name="Rectangle 18">
            <a:extLst>
              <a:ext uri="{FF2B5EF4-FFF2-40B4-BE49-F238E27FC236}">
                <a16:creationId xmlns:a16="http://schemas.microsoft.com/office/drawing/2014/main" id="{74BF9D42-EF95-47E3-8BEA-F9AE60E58F80}"/>
              </a:ext>
            </a:extLst>
          </p:cNvPr>
          <p:cNvSpPr/>
          <p:nvPr userDrawn="1"/>
        </p:nvSpPr>
        <p:spPr>
          <a:xfrm>
            <a:off x="-1174667" y="1761701"/>
            <a:ext cx="568040" cy="556845"/>
          </a:xfrm>
          <a:prstGeom prst="rect">
            <a:avLst/>
          </a:prstGeom>
          <a:solidFill>
            <a:srgbClr val="3C8C93"/>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3" name="Rectangle 19">
            <a:extLst>
              <a:ext uri="{FF2B5EF4-FFF2-40B4-BE49-F238E27FC236}">
                <a16:creationId xmlns:a16="http://schemas.microsoft.com/office/drawing/2014/main" id="{486EE5DB-C280-4776-A3AA-3D2381CA44BC}"/>
              </a:ext>
            </a:extLst>
          </p:cNvPr>
          <p:cNvSpPr/>
          <p:nvPr userDrawn="1"/>
        </p:nvSpPr>
        <p:spPr>
          <a:xfrm>
            <a:off x="-1174667" y="2345760"/>
            <a:ext cx="568040" cy="556845"/>
          </a:xfrm>
          <a:prstGeom prst="rect">
            <a:avLst/>
          </a:prstGeom>
          <a:solidFill>
            <a:srgbClr val="20A79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4" name="Rectangle 20">
            <a:extLst>
              <a:ext uri="{FF2B5EF4-FFF2-40B4-BE49-F238E27FC236}">
                <a16:creationId xmlns:a16="http://schemas.microsoft.com/office/drawing/2014/main" id="{68B7102C-C3AD-4779-BF69-AF2C4D81F5D1}"/>
              </a:ext>
            </a:extLst>
          </p:cNvPr>
          <p:cNvSpPr/>
          <p:nvPr userDrawn="1"/>
        </p:nvSpPr>
        <p:spPr>
          <a:xfrm>
            <a:off x="-1174667" y="2929819"/>
            <a:ext cx="568040" cy="556845"/>
          </a:xfrm>
          <a:prstGeom prst="rect">
            <a:avLst/>
          </a:prstGeom>
          <a:solidFill>
            <a:srgbClr val="777878"/>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5" name="Rectangle 21">
            <a:extLst>
              <a:ext uri="{FF2B5EF4-FFF2-40B4-BE49-F238E27FC236}">
                <a16:creationId xmlns:a16="http://schemas.microsoft.com/office/drawing/2014/main" id="{2B9B1A4E-E880-4C70-83F4-C5AF3E8B42E2}"/>
              </a:ext>
            </a:extLst>
          </p:cNvPr>
          <p:cNvSpPr/>
          <p:nvPr userDrawn="1"/>
        </p:nvSpPr>
        <p:spPr>
          <a:xfrm>
            <a:off x="-1174667" y="3513878"/>
            <a:ext cx="568040" cy="556845"/>
          </a:xfrm>
          <a:prstGeom prst="rect">
            <a:avLst/>
          </a:prstGeom>
          <a:solidFill>
            <a:srgbClr val="D0D0D0"/>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7" name="Rectangle 22">
            <a:extLst>
              <a:ext uri="{FF2B5EF4-FFF2-40B4-BE49-F238E27FC236}">
                <a16:creationId xmlns:a16="http://schemas.microsoft.com/office/drawing/2014/main" id="{8099670A-F014-4D27-941F-04979E85DEB8}"/>
              </a:ext>
            </a:extLst>
          </p:cNvPr>
          <p:cNvSpPr/>
          <p:nvPr userDrawn="1"/>
        </p:nvSpPr>
        <p:spPr>
          <a:xfrm>
            <a:off x="-1174667" y="4097939"/>
            <a:ext cx="568040" cy="556845"/>
          </a:xfrm>
          <a:prstGeom prst="rect">
            <a:avLst/>
          </a:prstGeom>
          <a:solidFill>
            <a:srgbClr val="F6F6F6"/>
          </a:solidFill>
          <a:ln w="12700" cap="flat" cmpd="sng" algn="ctr">
            <a:solidFill>
              <a:schemeClr val="tx1"/>
            </a:solidFill>
            <a:prstDash val="solid"/>
            <a:miter lim="800000"/>
          </a:ln>
          <a:effectLst/>
        </p:spPr>
        <p:txBody>
          <a:bodyPr lIns="72000" tIns="72000" rIns="72000" bIns="72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18" name="Google Shape;107;gd544ca2c39_0_112">
            <a:extLst>
              <a:ext uri="{FF2B5EF4-FFF2-40B4-BE49-F238E27FC236}">
                <a16:creationId xmlns:a16="http://schemas.microsoft.com/office/drawing/2014/main" id="{0FF4D8D7-3660-410C-A3B1-2FDAB6317240}"/>
              </a:ext>
            </a:extLst>
          </p:cNvPr>
          <p:cNvSpPr/>
          <p:nvPr userDrawn="1"/>
        </p:nvSpPr>
        <p:spPr>
          <a:xfrm>
            <a:off x="-340611" y="2943000"/>
            <a:ext cx="252000" cy="972000"/>
          </a:xfrm>
          <a:prstGeom prst="rect">
            <a:avLst/>
          </a:prstGeom>
          <a:solidFill>
            <a:srgbClr val="143A1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19" name="Google Shape;108;gd544ca2c39_0_112">
            <a:extLst>
              <a:ext uri="{FF2B5EF4-FFF2-40B4-BE49-F238E27FC236}">
                <a16:creationId xmlns:a16="http://schemas.microsoft.com/office/drawing/2014/main" id="{7A566E0D-D169-4D8E-8C38-F52BC779E875}"/>
              </a:ext>
            </a:extLst>
          </p:cNvPr>
          <p:cNvSpPr/>
          <p:nvPr userDrawn="1"/>
        </p:nvSpPr>
        <p:spPr>
          <a:xfrm>
            <a:off x="-340611" y="3924000"/>
            <a:ext cx="252000" cy="972000"/>
          </a:xfrm>
          <a:prstGeom prst="rect">
            <a:avLst/>
          </a:prstGeom>
          <a:solidFill>
            <a:srgbClr val="8B1926"/>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0" name="Google Shape;109;gd544ca2c39_0_112">
            <a:extLst>
              <a:ext uri="{FF2B5EF4-FFF2-40B4-BE49-F238E27FC236}">
                <a16:creationId xmlns:a16="http://schemas.microsoft.com/office/drawing/2014/main" id="{3EBC0AD6-6FF6-48DF-9361-17B62B62672A}"/>
              </a:ext>
            </a:extLst>
          </p:cNvPr>
          <p:cNvSpPr/>
          <p:nvPr userDrawn="1"/>
        </p:nvSpPr>
        <p:spPr>
          <a:xfrm>
            <a:off x="-340611" y="4905000"/>
            <a:ext cx="252000" cy="972000"/>
          </a:xfrm>
          <a:prstGeom prst="rect">
            <a:avLst/>
          </a:prstGeom>
          <a:solidFill>
            <a:srgbClr val="CC3E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1" name="Google Shape;110;gd544ca2c39_0_112">
            <a:extLst>
              <a:ext uri="{FF2B5EF4-FFF2-40B4-BE49-F238E27FC236}">
                <a16:creationId xmlns:a16="http://schemas.microsoft.com/office/drawing/2014/main" id="{76B9CD8C-A591-4AF6-81E7-FEB21F78857E}"/>
              </a:ext>
            </a:extLst>
          </p:cNvPr>
          <p:cNvSpPr/>
          <p:nvPr userDrawn="1"/>
        </p:nvSpPr>
        <p:spPr>
          <a:xfrm>
            <a:off x="-340611" y="5886000"/>
            <a:ext cx="252000" cy="972000"/>
          </a:xfrm>
          <a:prstGeom prst="rect">
            <a:avLst/>
          </a:prstGeom>
          <a:solidFill>
            <a:srgbClr val="D97700"/>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2" name="Google Shape;122;gd544ca2c39_0_112">
            <a:extLst>
              <a:ext uri="{FF2B5EF4-FFF2-40B4-BE49-F238E27FC236}">
                <a16:creationId xmlns:a16="http://schemas.microsoft.com/office/drawing/2014/main" id="{782FC3B3-D5E7-44A0-940F-3AC2EA6CA848}"/>
              </a:ext>
            </a:extLst>
          </p:cNvPr>
          <p:cNvSpPr/>
          <p:nvPr userDrawn="1"/>
        </p:nvSpPr>
        <p:spPr>
          <a:xfrm>
            <a:off x="-521933" y="2935000"/>
            <a:ext cx="180000" cy="108000"/>
          </a:xfrm>
          <a:prstGeom prst="rect">
            <a:avLst/>
          </a:prstGeom>
          <a:solidFill>
            <a:srgbClr val="2B4D2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3" name="Google Shape;123;gd544ca2c39_0_112">
            <a:extLst>
              <a:ext uri="{FF2B5EF4-FFF2-40B4-BE49-F238E27FC236}">
                <a16:creationId xmlns:a16="http://schemas.microsoft.com/office/drawing/2014/main" id="{6E015AF3-9ECA-431A-A6A2-D8404BB32C63}"/>
              </a:ext>
            </a:extLst>
          </p:cNvPr>
          <p:cNvSpPr/>
          <p:nvPr userDrawn="1"/>
        </p:nvSpPr>
        <p:spPr>
          <a:xfrm>
            <a:off x="-521933" y="3924000"/>
            <a:ext cx="180000" cy="108000"/>
          </a:xfrm>
          <a:prstGeom prst="rect">
            <a:avLst/>
          </a:prstGeom>
          <a:solidFill>
            <a:srgbClr val="96303B"/>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4" name="Google Shape;124;gd544ca2c39_0_112">
            <a:extLst>
              <a:ext uri="{FF2B5EF4-FFF2-40B4-BE49-F238E27FC236}">
                <a16:creationId xmlns:a16="http://schemas.microsoft.com/office/drawing/2014/main" id="{E40AB9AA-BBC2-4C42-BCE1-1F0333D71043}"/>
              </a:ext>
            </a:extLst>
          </p:cNvPr>
          <p:cNvSpPr/>
          <p:nvPr userDrawn="1"/>
        </p:nvSpPr>
        <p:spPr>
          <a:xfrm>
            <a:off x="-521933" y="4905000"/>
            <a:ext cx="180000" cy="108000"/>
          </a:xfrm>
          <a:prstGeom prst="rect">
            <a:avLst/>
          </a:prstGeom>
          <a:solidFill>
            <a:srgbClr val="D151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5" name="Google Shape;125;gd544ca2c39_0_112">
            <a:extLst>
              <a:ext uri="{FF2B5EF4-FFF2-40B4-BE49-F238E27FC236}">
                <a16:creationId xmlns:a16="http://schemas.microsoft.com/office/drawing/2014/main" id="{E6270EC6-D509-4AA0-BCD6-746FBABADC7E}"/>
              </a:ext>
            </a:extLst>
          </p:cNvPr>
          <p:cNvSpPr/>
          <p:nvPr userDrawn="1"/>
        </p:nvSpPr>
        <p:spPr>
          <a:xfrm>
            <a:off x="-521933" y="5886000"/>
            <a:ext cx="180000" cy="108000"/>
          </a:xfrm>
          <a:prstGeom prst="rect">
            <a:avLst/>
          </a:prstGeom>
          <a:solidFill>
            <a:srgbClr val="DC84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6" name="Google Shape;128;gd544ca2c39_0_112">
            <a:extLst>
              <a:ext uri="{FF2B5EF4-FFF2-40B4-BE49-F238E27FC236}">
                <a16:creationId xmlns:a16="http://schemas.microsoft.com/office/drawing/2014/main" id="{0AC7988B-07E6-46C8-AFAC-1F94FA191785}"/>
              </a:ext>
            </a:extLst>
          </p:cNvPr>
          <p:cNvSpPr/>
          <p:nvPr userDrawn="1"/>
        </p:nvSpPr>
        <p:spPr>
          <a:xfrm>
            <a:off x="-521933" y="3044000"/>
            <a:ext cx="180000" cy="108000"/>
          </a:xfrm>
          <a:prstGeom prst="rect">
            <a:avLst/>
          </a:prstGeom>
          <a:solidFill>
            <a:srgbClr val="43613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7" name="Google Shape;129;gd544ca2c39_0_112">
            <a:extLst>
              <a:ext uri="{FF2B5EF4-FFF2-40B4-BE49-F238E27FC236}">
                <a16:creationId xmlns:a16="http://schemas.microsoft.com/office/drawing/2014/main" id="{F02D28B9-B7CF-478C-8E8E-69C3CF81A659}"/>
              </a:ext>
            </a:extLst>
          </p:cNvPr>
          <p:cNvSpPr/>
          <p:nvPr userDrawn="1"/>
        </p:nvSpPr>
        <p:spPr>
          <a:xfrm>
            <a:off x="-521933" y="4032000"/>
            <a:ext cx="180000" cy="108000"/>
          </a:xfrm>
          <a:prstGeom prst="rect">
            <a:avLst/>
          </a:prstGeom>
          <a:solidFill>
            <a:srgbClr val="A2475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8" name="Google Shape;130;gd544ca2c39_0_112">
            <a:extLst>
              <a:ext uri="{FF2B5EF4-FFF2-40B4-BE49-F238E27FC236}">
                <a16:creationId xmlns:a16="http://schemas.microsoft.com/office/drawing/2014/main" id="{37BB5F45-6E42-4EAC-95B3-D89ABC19A4B2}"/>
              </a:ext>
            </a:extLst>
          </p:cNvPr>
          <p:cNvSpPr/>
          <p:nvPr userDrawn="1"/>
        </p:nvSpPr>
        <p:spPr>
          <a:xfrm>
            <a:off x="-521933" y="5013000"/>
            <a:ext cx="180000" cy="108000"/>
          </a:xfrm>
          <a:prstGeom prst="rect">
            <a:avLst/>
          </a:prstGeom>
          <a:solidFill>
            <a:srgbClr val="D664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9" name="Google Shape;131;gd544ca2c39_0_112">
            <a:extLst>
              <a:ext uri="{FF2B5EF4-FFF2-40B4-BE49-F238E27FC236}">
                <a16:creationId xmlns:a16="http://schemas.microsoft.com/office/drawing/2014/main" id="{22FF3855-3C1D-4FB4-9E96-2EBC59C45FD2}"/>
              </a:ext>
            </a:extLst>
          </p:cNvPr>
          <p:cNvSpPr/>
          <p:nvPr userDrawn="1"/>
        </p:nvSpPr>
        <p:spPr>
          <a:xfrm>
            <a:off x="-521933" y="5994000"/>
            <a:ext cx="180000" cy="108000"/>
          </a:xfrm>
          <a:prstGeom prst="rect">
            <a:avLst/>
          </a:prstGeom>
          <a:solidFill>
            <a:srgbClr val="E092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0" name="Google Shape;134;gd544ca2c39_0_112">
            <a:extLst>
              <a:ext uri="{FF2B5EF4-FFF2-40B4-BE49-F238E27FC236}">
                <a16:creationId xmlns:a16="http://schemas.microsoft.com/office/drawing/2014/main" id="{6BEDDB35-252A-4912-A3F4-6903C1F27D01}"/>
              </a:ext>
            </a:extLst>
          </p:cNvPr>
          <p:cNvSpPr/>
          <p:nvPr userDrawn="1"/>
        </p:nvSpPr>
        <p:spPr>
          <a:xfrm>
            <a:off x="-521933" y="3153000"/>
            <a:ext cx="180000" cy="108000"/>
          </a:xfrm>
          <a:prstGeom prst="rect">
            <a:avLst/>
          </a:prstGeom>
          <a:solidFill>
            <a:srgbClr val="5A755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1" name="Google Shape;135;gd544ca2c39_0_112">
            <a:extLst>
              <a:ext uri="{FF2B5EF4-FFF2-40B4-BE49-F238E27FC236}">
                <a16:creationId xmlns:a16="http://schemas.microsoft.com/office/drawing/2014/main" id="{30C07BAB-E899-4938-BCE0-C9B181F5E4AB}"/>
              </a:ext>
            </a:extLst>
          </p:cNvPr>
          <p:cNvSpPr/>
          <p:nvPr userDrawn="1"/>
        </p:nvSpPr>
        <p:spPr>
          <a:xfrm>
            <a:off x="-521933" y="4140000"/>
            <a:ext cx="180000" cy="108000"/>
          </a:xfrm>
          <a:prstGeom prst="rect">
            <a:avLst/>
          </a:prstGeom>
          <a:solidFill>
            <a:srgbClr val="AD5E6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2" name="Google Shape;136;gd544ca2c39_0_112">
            <a:extLst>
              <a:ext uri="{FF2B5EF4-FFF2-40B4-BE49-F238E27FC236}">
                <a16:creationId xmlns:a16="http://schemas.microsoft.com/office/drawing/2014/main" id="{64B7A540-A7B5-4F4E-A894-5406401D4297}"/>
              </a:ext>
            </a:extLst>
          </p:cNvPr>
          <p:cNvSpPr/>
          <p:nvPr userDrawn="1"/>
        </p:nvSpPr>
        <p:spPr>
          <a:xfrm>
            <a:off x="-521933" y="5121000"/>
            <a:ext cx="180000" cy="108000"/>
          </a:xfrm>
          <a:prstGeom prst="rect">
            <a:avLst/>
          </a:prstGeom>
          <a:solidFill>
            <a:srgbClr val="DB77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3" name="Google Shape;137;gd544ca2c39_0_112">
            <a:extLst>
              <a:ext uri="{FF2B5EF4-FFF2-40B4-BE49-F238E27FC236}">
                <a16:creationId xmlns:a16="http://schemas.microsoft.com/office/drawing/2014/main" id="{D4039E14-F418-4296-98B9-1442F01032FA}"/>
              </a:ext>
            </a:extLst>
          </p:cNvPr>
          <p:cNvSpPr/>
          <p:nvPr userDrawn="1"/>
        </p:nvSpPr>
        <p:spPr>
          <a:xfrm>
            <a:off x="-521933" y="6102000"/>
            <a:ext cx="180000" cy="108000"/>
          </a:xfrm>
          <a:prstGeom prst="rect">
            <a:avLst/>
          </a:prstGeom>
          <a:solidFill>
            <a:srgbClr val="E49F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4" name="Google Shape;140;gd544ca2c39_0_112">
            <a:extLst>
              <a:ext uri="{FF2B5EF4-FFF2-40B4-BE49-F238E27FC236}">
                <a16:creationId xmlns:a16="http://schemas.microsoft.com/office/drawing/2014/main" id="{2730CB73-477B-4410-80DC-B8783C05E14A}"/>
              </a:ext>
            </a:extLst>
          </p:cNvPr>
          <p:cNvSpPr/>
          <p:nvPr userDrawn="1"/>
        </p:nvSpPr>
        <p:spPr>
          <a:xfrm>
            <a:off x="-521933" y="3262000"/>
            <a:ext cx="180000" cy="108000"/>
          </a:xfrm>
          <a:prstGeom prst="rect">
            <a:avLst/>
          </a:prstGeom>
          <a:solidFill>
            <a:srgbClr val="72886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5" name="Google Shape;141;gd544ca2c39_0_112">
            <a:extLst>
              <a:ext uri="{FF2B5EF4-FFF2-40B4-BE49-F238E27FC236}">
                <a16:creationId xmlns:a16="http://schemas.microsoft.com/office/drawing/2014/main" id="{C6A4E4D0-F053-4C4B-8342-6D61768258AC}"/>
              </a:ext>
            </a:extLst>
          </p:cNvPr>
          <p:cNvSpPr/>
          <p:nvPr userDrawn="1"/>
        </p:nvSpPr>
        <p:spPr>
          <a:xfrm>
            <a:off x="-521933" y="4248000"/>
            <a:ext cx="180000" cy="108000"/>
          </a:xfrm>
          <a:prstGeom prst="rect">
            <a:avLst/>
          </a:prstGeom>
          <a:solidFill>
            <a:srgbClr val="B9757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6" name="Google Shape;142;gd544ca2c39_0_112">
            <a:extLst>
              <a:ext uri="{FF2B5EF4-FFF2-40B4-BE49-F238E27FC236}">
                <a16:creationId xmlns:a16="http://schemas.microsoft.com/office/drawing/2014/main" id="{17741175-4DBD-4412-8EF2-88A4DDBD6CF8}"/>
              </a:ext>
            </a:extLst>
          </p:cNvPr>
          <p:cNvSpPr/>
          <p:nvPr userDrawn="1"/>
        </p:nvSpPr>
        <p:spPr>
          <a:xfrm>
            <a:off x="-521933" y="5229000"/>
            <a:ext cx="180000" cy="108000"/>
          </a:xfrm>
          <a:prstGeom prst="rect">
            <a:avLst/>
          </a:prstGeom>
          <a:solidFill>
            <a:srgbClr val="E18B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7" name="Google Shape;143;gd544ca2c39_0_112">
            <a:extLst>
              <a:ext uri="{FF2B5EF4-FFF2-40B4-BE49-F238E27FC236}">
                <a16:creationId xmlns:a16="http://schemas.microsoft.com/office/drawing/2014/main" id="{CCA7521E-35D5-4A7A-9946-E9E9C25C8CDE}"/>
              </a:ext>
            </a:extLst>
          </p:cNvPr>
          <p:cNvSpPr/>
          <p:nvPr userDrawn="1"/>
        </p:nvSpPr>
        <p:spPr>
          <a:xfrm>
            <a:off x="-521933" y="6210000"/>
            <a:ext cx="180000" cy="108000"/>
          </a:xfrm>
          <a:prstGeom prst="rect">
            <a:avLst/>
          </a:prstGeom>
          <a:solidFill>
            <a:srgbClr val="E8AD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8" name="Google Shape;146;gd544ca2c39_0_112">
            <a:extLst>
              <a:ext uri="{FF2B5EF4-FFF2-40B4-BE49-F238E27FC236}">
                <a16:creationId xmlns:a16="http://schemas.microsoft.com/office/drawing/2014/main" id="{51E6711F-20FF-49C0-A5B8-D4698C120D79}"/>
              </a:ext>
            </a:extLst>
          </p:cNvPr>
          <p:cNvSpPr/>
          <p:nvPr userDrawn="1"/>
        </p:nvSpPr>
        <p:spPr>
          <a:xfrm>
            <a:off x="-521933" y="3371000"/>
            <a:ext cx="180000" cy="108000"/>
          </a:xfrm>
          <a:prstGeom prst="rect">
            <a:avLst/>
          </a:prstGeom>
          <a:solidFill>
            <a:srgbClr val="899C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39" name="Google Shape;147;gd544ca2c39_0_112">
            <a:extLst>
              <a:ext uri="{FF2B5EF4-FFF2-40B4-BE49-F238E27FC236}">
                <a16:creationId xmlns:a16="http://schemas.microsoft.com/office/drawing/2014/main" id="{BA0C2F3D-3CBB-45E6-980F-B8FF86854D50}"/>
              </a:ext>
            </a:extLst>
          </p:cNvPr>
          <p:cNvSpPr/>
          <p:nvPr userDrawn="1"/>
        </p:nvSpPr>
        <p:spPr>
          <a:xfrm>
            <a:off x="-521933" y="4356000"/>
            <a:ext cx="180000" cy="108000"/>
          </a:xfrm>
          <a:prstGeom prst="rect">
            <a:avLst/>
          </a:prstGeom>
          <a:solidFill>
            <a:srgbClr val="C58C9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0" name="Google Shape;148;gd544ca2c39_0_112">
            <a:extLst>
              <a:ext uri="{FF2B5EF4-FFF2-40B4-BE49-F238E27FC236}">
                <a16:creationId xmlns:a16="http://schemas.microsoft.com/office/drawing/2014/main" id="{F23CDE96-9457-4F54-B65C-968C4823440B}"/>
              </a:ext>
            </a:extLst>
          </p:cNvPr>
          <p:cNvSpPr/>
          <p:nvPr userDrawn="1"/>
        </p:nvSpPr>
        <p:spPr>
          <a:xfrm>
            <a:off x="-521933" y="5337000"/>
            <a:ext cx="180000" cy="108000"/>
          </a:xfrm>
          <a:prstGeom prst="rect">
            <a:avLst/>
          </a:prstGeom>
          <a:solidFill>
            <a:srgbClr val="E59E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1" name="Google Shape;149;gd544ca2c39_0_112">
            <a:extLst>
              <a:ext uri="{FF2B5EF4-FFF2-40B4-BE49-F238E27FC236}">
                <a16:creationId xmlns:a16="http://schemas.microsoft.com/office/drawing/2014/main" id="{B4C3C2DC-5EB6-4395-91D7-9901572A2FAB}"/>
              </a:ext>
            </a:extLst>
          </p:cNvPr>
          <p:cNvSpPr/>
          <p:nvPr userDrawn="1"/>
        </p:nvSpPr>
        <p:spPr>
          <a:xfrm>
            <a:off x="-521933" y="6318000"/>
            <a:ext cx="180000" cy="108000"/>
          </a:xfrm>
          <a:prstGeom prst="rect">
            <a:avLst/>
          </a:prstGeom>
          <a:solidFill>
            <a:srgbClr val="ECBB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2" name="Google Shape;152;gd544ca2c39_0_112">
            <a:extLst>
              <a:ext uri="{FF2B5EF4-FFF2-40B4-BE49-F238E27FC236}">
                <a16:creationId xmlns:a16="http://schemas.microsoft.com/office/drawing/2014/main" id="{94C3E8D4-EE21-46F2-BF4C-38AAA99BD0DD}"/>
              </a:ext>
            </a:extLst>
          </p:cNvPr>
          <p:cNvSpPr/>
          <p:nvPr userDrawn="1"/>
        </p:nvSpPr>
        <p:spPr>
          <a:xfrm>
            <a:off x="-521933" y="3480000"/>
            <a:ext cx="180000" cy="108000"/>
          </a:xfrm>
          <a:prstGeom prst="rect">
            <a:avLst/>
          </a:prstGeom>
          <a:solidFill>
            <a:srgbClr val="A1B09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3" name="Google Shape;153;gd544ca2c39_0_112">
            <a:extLst>
              <a:ext uri="{FF2B5EF4-FFF2-40B4-BE49-F238E27FC236}">
                <a16:creationId xmlns:a16="http://schemas.microsoft.com/office/drawing/2014/main" id="{FE662546-076D-4AB7-A3BC-7E00D1B11FB8}"/>
              </a:ext>
            </a:extLst>
          </p:cNvPr>
          <p:cNvSpPr/>
          <p:nvPr userDrawn="1"/>
        </p:nvSpPr>
        <p:spPr>
          <a:xfrm>
            <a:off x="-521933" y="4464000"/>
            <a:ext cx="180000" cy="108000"/>
          </a:xfrm>
          <a:prstGeom prst="rect">
            <a:avLst/>
          </a:prstGeom>
          <a:solidFill>
            <a:srgbClr val="D0A3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4" name="Google Shape;154;gd544ca2c39_0_112">
            <a:extLst>
              <a:ext uri="{FF2B5EF4-FFF2-40B4-BE49-F238E27FC236}">
                <a16:creationId xmlns:a16="http://schemas.microsoft.com/office/drawing/2014/main" id="{C27BC033-776E-401F-B7E7-A7F86D939734}"/>
              </a:ext>
            </a:extLst>
          </p:cNvPr>
          <p:cNvSpPr/>
          <p:nvPr userDrawn="1"/>
        </p:nvSpPr>
        <p:spPr>
          <a:xfrm>
            <a:off x="-521933" y="5445000"/>
            <a:ext cx="180000" cy="108000"/>
          </a:xfrm>
          <a:prstGeom prst="rect">
            <a:avLst/>
          </a:prstGeom>
          <a:solidFill>
            <a:srgbClr val="EAB1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5" name="Google Shape;155;gd544ca2c39_0_112">
            <a:extLst>
              <a:ext uri="{FF2B5EF4-FFF2-40B4-BE49-F238E27FC236}">
                <a16:creationId xmlns:a16="http://schemas.microsoft.com/office/drawing/2014/main" id="{004AC67D-3C1E-4EB1-914B-0B5E72BBB203}"/>
              </a:ext>
            </a:extLst>
          </p:cNvPr>
          <p:cNvSpPr/>
          <p:nvPr userDrawn="1"/>
        </p:nvSpPr>
        <p:spPr>
          <a:xfrm>
            <a:off x="-521933" y="6426000"/>
            <a:ext cx="180000" cy="108000"/>
          </a:xfrm>
          <a:prstGeom prst="rect">
            <a:avLst/>
          </a:prstGeom>
          <a:solidFill>
            <a:srgbClr val="EFC8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6" name="Google Shape;158;gd544ca2c39_0_112">
            <a:extLst>
              <a:ext uri="{FF2B5EF4-FFF2-40B4-BE49-F238E27FC236}">
                <a16:creationId xmlns:a16="http://schemas.microsoft.com/office/drawing/2014/main" id="{5094303B-C2CC-4004-A834-7B569846A139}"/>
              </a:ext>
            </a:extLst>
          </p:cNvPr>
          <p:cNvSpPr/>
          <p:nvPr userDrawn="1"/>
        </p:nvSpPr>
        <p:spPr>
          <a:xfrm>
            <a:off x="-521933" y="3589000"/>
            <a:ext cx="180000" cy="108000"/>
          </a:xfrm>
          <a:prstGeom prst="rect">
            <a:avLst/>
          </a:prstGeom>
          <a:solidFill>
            <a:srgbClr val="B8C3B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7" name="Google Shape;159;gd544ca2c39_0_112">
            <a:extLst>
              <a:ext uri="{FF2B5EF4-FFF2-40B4-BE49-F238E27FC236}">
                <a16:creationId xmlns:a16="http://schemas.microsoft.com/office/drawing/2014/main" id="{51EAFDEF-0867-41D1-ACB1-5C2E4F808168}"/>
              </a:ext>
            </a:extLst>
          </p:cNvPr>
          <p:cNvSpPr/>
          <p:nvPr userDrawn="1"/>
        </p:nvSpPr>
        <p:spPr>
          <a:xfrm>
            <a:off x="-521933" y="4572000"/>
            <a:ext cx="180000" cy="108000"/>
          </a:xfrm>
          <a:prstGeom prst="rect">
            <a:avLst/>
          </a:prstGeom>
          <a:solidFill>
            <a:srgbClr val="DCBAB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8" name="Google Shape;160;gd544ca2c39_0_112">
            <a:extLst>
              <a:ext uri="{FF2B5EF4-FFF2-40B4-BE49-F238E27FC236}">
                <a16:creationId xmlns:a16="http://schemas.microsoft.com/office/drawing/2014/main" id="{AC1B38B1-F34C-4424-8859-FC32BF43339E}"/>
              </a:ext>
            </a:extLst>
          </p:cNvPr>
          <p:cNvSpPr/>
          <p:nvPr userDrawn="1"/>
        </p:nvSpPr>
        <p:spPr>
          <a:xfrm>
            <a:off x="-521933" y="5553000"/>
            <a:ext cx="180000" cy="108000"/>
          </a:xfrm>
          <a:prstGeom prst="rect">
            <a:avLst/>
          </a:prstGeom>
          <a:solidFill>
            <a:srgbClr val="EFC5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49" name="Google Shape;161;gd544ca2c39_0_112">
            <a:extLst>
              <a:ext uri="{FF2B5EF4-FFF2-40B4-BE49-F238E27FC236}">
                <a16:creationId xmlns:a16="http://schemas.microsoft.com/office/drawing/2014/main" id="{CD8E4219-1A3D-4F5F-9E8A-DB3D97C27561}"/>
              </a:ext>
            </a:extLst>
          </p:cNvPr>
          <p:cNvSpPr/>
          <p:nvPr userDrawn="1"/>
        </p:nvSpPr>
        <p:spPr>
          <a:xfrm>
            <a:off x="-521933" y="6534000"/>
            <a:ext cx="180000" cy="108000"/>
          </a:xfrm>
          <a:prstGeom prst="rect">
            <a:avLst/>
          </a:prstGeom>
          <a:solidFill>
            <a:srgbClr val="F3D6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0" name="Google Shape;164;gd544ca2c39_0_112">
            <a:extLst>
              <a:ext uri="{FF2B5EF4-FFF2-40B4-BE49-F238E27FC236}">
                <a16:creationId xmlns:a16="http://schemas.microsoft.com/office/drawing/2014/main" id="{BEB33057-C9D6-4E67-BCF7-040B04ACE486}"/>
              </a:ext>
            </a:extLst>
          </p:cNvPr>
          <p:cNvSpPr/>
          <p:nvPr userDrawn="1"/>
        </p:nvSpPr>
        <p:spPr>
          <a:xfrm>
            <a:off x="-521933" y="3698000"/>
            <a:ext cx="180000" cy="108000"/>
          </a:xfrm>
          <a:prstGeom prst="rect">
            <a:avLst/>
          </a:prstGeom>
          <a:solidFill>
            <a:srgbClr val="D0D7C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1" name="Google Shape;165;gd544ca2c39_0_112">
            <a:extLst>
              <a:ext uri="{FF2B5EF4-FFF2-40B4-BE49-F238E27FC236}">
                <a16:creationId xmlns:a16="http://schemas.microsoft.com/office/drawing/2014/main" id="{E8D86F4C-7120-4AF6-BBF9-88D23F18B892}"/>
              </a:ext>
            </a:extLst>
          </p:cNvPr>
          <p:cNvSpPr/>
          <p:nvPr userDrawn="1"/>
        </p:nvSpPr>
        <p:spPr>
          <a:xfrm>
            <a:off x="-521933" y="4680000"/>
            <a:ext cx="180000" cy="108000"/>
          </a:xfrm>
          <a:prstGeom prst="rect">
            <a:avLst/>
          </a:prstGeom>
          <a:solidFill>
            <a:srgbClr val="E7D1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2" name="Google Shape;166;gd544ca2c39_0_112">
            <a:extLst>
              <a:ext uri="{FF2B5EF4-FFF2-40B4-BE49-F238E27FC236}">
                <a16:creationId xmlns:a16="http://schemas.microsoft.com/office/drawing/2014/main" id="{EBF94A9B-6DCB-4E5C-BCFF-50D32F4FB5CE}"/>
              </a:ext>
            </a:extLst>
          </p:cNvPr>
          <p:cNvSpPr/>
          <p:nvPr userDrawn="1"/>
        </p:nvSpPr>
        <p:spPr>
          <a:xfrm>
            <a:off x="-521933" y="5661000"/>
            <a:ext cx="180000" cy="108000"/>
          </a:xfrm>
          <a:prstGeom prst="rect">
            <a:avLst/>
          </a:prstGeom>
          <a:solidFill>
            <a:srgbClr val="F4D8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3" name="Google Shape;167;gd544ca2c39_0_112">
            <a:extLst>
              <a:ext uri="{FF2B5EF4-FFF2-40B4-BE49-F238E27FC236}">
                <a16:creationId xmlns:a16="http://schemas.microsoft.com/office/drawing/2014/main" id="{4EA62E1D-0EDE-4D1C-9279-C9DE6E6E23F7}"/>
              </a:ext>
            </a:extLst>
          </p:cNvPr>
          <p:cNvSpPr/>
          <p:nvPr userDrawn="1"/>
        </p:nvSpPr>
        <p:spPr>
          <a:xfrm>
            <a:off x="-521933" y="6642000"/>
            <a:ext cx="180000" cy="108000"/>
          </a:xfrm>
          <a:prstGeom prst="rect">
            <a:avLst/>
          </a:prstGeom>
          <a:solidFill>
            <a:srgbClr val="F7E3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4" name="Google Shape;170;gd544ca2c39_0_112">
            <a:extLst>
              <a:ext uri="{FF2B5EF4-FFF2-40B4-BE49-F238E27FC236}">
                <a16:creationId xmlns:a16="http://schemas.microsoft.com/office/drawing/2014/main" id="{2FC4FD40-3199-4632-8B9B-E9DA24179DF0}"/>
              </a:ext>
            </a:extLst>
          </p:cNvPr>
          <p:cNvSpPr/>
          <p:nvPr userDrawn="1"/>
        </p:nvSpPr>
        <p:spPr>
          <a:xfrm>
            <a:off x="-521933" y="3807000"/>
            <a:ext cx="180000" cy="108000"/>
          </a:xfrm>
          <a:prstGeom prst="rect">
            <a:avLst/>
          </a:prstGeom>
          <a:solidFill>
            <a:srgbClr val="E7EBE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5" name="Google Shape;171;gd544ca2c39_0_112">
            <a:extLst>
              <a:ext uri="{FF2B5EF4-FFF2-40B4-BE49-F238E27FC236}">
                <a16:creationId xmlns:a16="http://schemas.microsoft.com/office/drawing/2014/main" id="{A511A77A-E017-4A86-A635-55311B405304}"/>
              </a:ext>
            </a:extLst>
          </p:cNvPr>
          <p:cNvSpPr/>
          <p:nvPr userDrawn="1"/>
        </p:nvSpPr>
        <p:spPr>
          <a:xfrm>
            <a:off x="-521933" y="4788000"/>
            <a:ext cx="180000" cy="108000"/>
          </a:xfrm>
          <a:prstGeom prst="rect">
            <a:avLst/>
          </a:prstGeom>
          <a:solidFill>
            <a:srgbClr val="EAE8E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6" name="Google Shape;172;gd544ca2c39_0_112">
            <a:extLst>
              <a:ext uri="{FF2B5EF4-FFF2-40B4-BE49-F238E27FC236}">
                <a16:creationId xmlns:a16="http://schemas.microsoft.com/office/drawing/2014/main" id="{CBCC73FA-ACB2-4836-BF42-C7BDC09F6646}"/>
              </a:ext>
            </a:extLst>
          </p:cNvPr>
          <p:cNvSpPr/>
          <p:nvPr userDrawn="1"/>
        </p:nvSpPr>
        <p:spPr>
          <a:xfrm>
            <a:off x="-521933" y="5769000"/>
            <a:ext cx="180000" cy="108000"/>
          </a:xfrm>
          <a:prstGeom prst="rect">
            <a:avLst/>
          </a:prstGeom>
          <a:solidFill>
            <a:srgbClr val="F9EB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7" name="Google Shape;173;gd544ca2c39_0_112">
            <a:extLst>
              <a:ext uri="{FF2B5EF4-FFF2-40B4-BE49-F238E27FC236}">
                <a16:creationId xmlns:a16="http://schemas.microsoft.com/office/drawing/2014/main" id="{8E2A67CA-796D-40BC-AE06-F8C6C412E10F}"/>
              </a:ext>
            </a:extLst>
          </p:cNvPr>
          <p:cNvSpPr/>
          <p:nvPr userDrawn="1"/>
        </p:nvSpPr>
        <p:spPr>
          <a:xfrm>
            <a:off x="-521933" y="6750000"/>
            <a:ext cx="180000" cy="108000"/>
          </a:xfrm>
          <a:prstGeom prst="rect">
            <a:avLst/>
          </a:prstGeom>
          <a:solidFill>
            <a:srgbClr val="FBF1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8" name="Google Shape;106;gd544ca2c39_0_112">
            <a:extLst>
              <a:ext uri="{FF2B5EF4-FFF2-40B4-BE49-F238E27FC236}">
                <a16:creationId xmlns:a16="http://schemas.microsoft.com/office/drawing/2014/main" id="{1FB0ABF9-E6FF-47F6-A6EB-8261A26F158A}"/>
              </a:ext>
            </a:extLst>
          </p:cNvPr>
          <p:cNvSpPr/>
          <p:nvPr userDrawn="1"/>
        </p:nvSpPr>
        <p:spPr>
          <a:xfrm>
            <a:off x="-340611" y="978024"/>
            <a:ext cx="252000" cy="972000"/>
          </a:xfrm>
          <a:prstGeom prst="rect">
            <a:avLst/>
          </a:prstGeom>
          <a:solidFill>
            <a:srgbClr val="092869"/>
          </a:solidFill>
          <a:ln w="9525" cap="flat" cmpd="sng">
            <a:solidFill>
              <a:schemeClr val="lt1"/>
            </a:solidFill>
            <a:prstDash val="solid"/>
            <a:miter lim="800000"/>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59" name="Google Shape;111;gd544ca2c39_0_112">
            <a:extLst>
              <a:ext uri="{FF2B5EF4-FFF2-40B4-BE49-F238E27FC236}">
                <a16:creationId xmlns:a16="http://schemas.microsoft.com/office/drawing/2014/main" id="{2E173961-30FC-496C-BC67-E507AFDEC6F0}"/>
              </a:ext>
            </a:extLst>
          </p:cNvPr>
          <p:cNvSpPr/>
          <p:nvPr userDrawn="1"/>
        </p:nvSpPr>
        <p:spPr>
          <a:xfrm>
            <a:off x="-340611" y="-2976"/>
            <a:ext cx="252000" cy="972000"/>
          </a:xfrm>
          <a:prstGeom prst="rect">
            <a:avLst/>
          </a:prstGeom>
          <a:solidFill>
            <a:srgbClr val="00000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0" name="Google Shape;121;gd544ca2c39_0_112">
            <a:extLst>
              <a:ext uri="{FF2B5EF4-FFF2-40B4-BE49-F238E27FC236}">
                <a16:creationId xmlns:a16="http://schemas.microsoft.com/office/drawing/2014/main" id="{760158BD-F5A0-4E6E-9214-FCE92A560A31}"/>
              </a:ext>
            </a:extLst>
          </p:cNvPr>
          <p:cNvSpPr/>
          <p:nvPr userDrawn="1"/>
        </p:nvSpPr>
        <p:spPr>
          <a:xfrm>
            <a:off x="-521933" y="970024"/>
            <a:ext cx="180000" cy="108000"/>
          </a:xfrm>
          <a:prstGeom prst="rect">
            <a:avLst/>
          </a:prstGeom>
          <a:solidFill>
            <a:srgbClr val="213D7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1" name="Google Shape;126;gd544ca2c39_0_112">
            <a:extLst>
              <a:ext uri="{FF2B5EF4-FFF2-40B4-BE49-F238E27FC236}">
                <a16:creationId xmlns:a16="http://schemas.microsoft.com/office/drawing/2014/main" id="{2305B899-5EAF-4C2C-AABE-3D31A7B9C360}"/>
              </a:ext>
            </a:extLst>
          </p:cNvPr>
          <p:cNvSpPr/>
          <p:nvPr userDrawn="1"/>
        </p:nvSpPr>
        <p:spPr>
          <a:xfrm>
            <a:off x="-521933" y="-2976"/>
            <a:ext cx="180000" cy="108000"/>
          </a:xfrm>
          <a:prstGeom prst="rect">
            <a:avLst/>
          </a:prstGeom>
          <a:solidFill>
            <a:srgbClr val="19191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2" name="Google Shape;127;gd544ca2c39_0_112">
            <a:extLst>
              <a:ext uri="{FF2B5EF4-FFF2-40B4-BE49-F238E27FC236}">
                <a16:creationId xmlns:a16="http://schemas.microsoft.com/office/drawing/2014/main" id="{9E818FF2-AB41-42AD-ADC2-5C41228DA790}"/>
              </a:ext>
            </a:extLst>
          </p:cNvPr>
          <p:cNvSpPr/>
          <p:nvPr userDrawn="1"/>
        </p:nvSpPr>
        <p:spPr>
          <a:xfrm>
            <a:off x="-521933" y="1079024"/>
            <a:ext cx="180000" cy="108000"/>
          </a:xfrm>
          <a:prstGeom prst="rect">
            <a:avLst/>
          </a:prstGeom>
          <a:solidFill>
            <a:srgbClr val="3A5387"/>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3" name="Google Shape;132;gd544ca2c39_0_112">
            <a:extLst>
              <a:ext uri="{FF2B5EF4-FFF2-40B4-BE49-F238E27FC236}">
                <a16:creationId xmlns:a16="http://schemas.microsoft.com/office/drawing/2014/main" id="{5366178E-667C-4CDA-9973-6FD980568323}"/>
              </a:ext>
            </a:extLst>
          </p:cNvPr>
          <p:cNvSpPr/>
          <p:nvPr userDrawn="1"/>
        </p:nvSpPr>
        <p:spPr>
          <a:xfrm>
            <a:off x="-521933" y="105024"/>
            <a:ext cx="180000" cy="108000"/>
          </a:xfrm>
          <a:prstGeom prst="rect">
            <a:avLst/>
          </a:prstGeom>
          <a:solidFill>
            <a:srgbClr val="33333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4" name="Google Shape;133;gd544ca2c39_0_112">
            <a:extLst>
              <a:ext uri="{FF2B5EF4-FFF2-40B4-BE49-F238E27FC236}">
                <a16:creationId xmlns:a16="http://schemas.microsoft.com/office/drawing/2014/main" id="{73068093-81A7-4E14-AC9D-6DF5D79E72BB}"/>
              </a:ext>
            </a:extLst>
          </p:cNvPr>
          <p:cNvSpPr/>
          <p:nvPr userDrawn="1"/>
        </p:nvSpPr>
        <p:spPr>
          <a:xfrm>
            <a:off x="-521933" y="1188024"/>
            <a:ext cx="180000" cy="108000"/>
          </a:xfrm>
          <a:prstGeom prst="rect">
            <a:avLst/>
          </a:prstGeom>
          <a:solidFill>
            <a:srgbClr val="52689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5" name="Google Shape;138;gd544ca2c39_0_112">
            <a:extLst>
              <a:ext uri="{FF2B5EF4-FFF2-40B4-BE49-F238E27FC236}">
                <a16:creationId xmlns:a16="http://schemas.microsoft.com/office/drawing/2014/main" id="{4BF67B06-0358-4ADC-8242-8B995B71A9C6}"/>
              </a:ext>
            </a:extLst>
          </p:cNvPr>
          <p:cNvSpPr/>
          <p:nvPr userDrawn="1"/>
        </p:nvSpPr>
        <p:spPr>
          <a:xfrm>
            <a:off x="-521933" y="213024"/>
            <a:ext cx="180000" cy="108000"/>
          </a:xfrm>
          <a:prstGeom prst="rect">
            <a:avLst/>
          </a:prstGeom>
          <a:solidFill>
            <a:srgbClr val="4C4C4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6" name="Google Shape;139;gd544ca2c39_0_112">
            <a:extLst>
              <a:ext uri="{FF2B5EF4-FFF2-40B4-BE49-F238E27FC236}">
                <a16:creationId xmlns:a16="http://schemas.microsoft.com/office/drawing/2014/main" id="{C1F84D1C-AA62-4348-B695-53561C029C71}"/>
              </a:ext>
            </a:extLst>
          </p:cNvPr>
          <p:cNvSpPr/>
          <p:nvPr userDrawn="1"/>
        </p:nvSpPr>
        <p:spPr>
          <a:xfrm>
            <a:off x="-521933" y="1297024"/>
            <a:ext cx="180000" cy="108000"/>
          </a:xfrm>
          <a:prstGeom prst="rect">
            <a:avLst/>
          </a:prstGeom>
          <a:solidFill>
            <a:srgbClr val="6B7EA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7" name="Google Shape;144;gd544ca2c39_0_112">
            <a:extLst>
              <a:ext uri="{FF2B5EF4-FFF2-40B4-BE49-F238E27FC236}">
                <a16:creationId xmlns:a16="http://schemas.microsoft.com/office/drawing/2014/main" id="{678AFC21-E9A4-4EF0-8996-A440D83ADF4A}"/>
              </a:ext>
            </a:extLst>
          </p:cNvPr>
          <p:cNvSpPr/>
          <p:nvPr userDrawn="1"/>
        </p:nvSpPr>
        <p:spPr>
          <a:xfrm>
            <a:off x="-521933" y="321024"/>
            <a:ext cx="180000" cy="108000"/>
          </a:xfrm>
          <a:prstGeom prst="rect">
            <a:avLst/>
          </a:prstGeom>
          <a:solidFill>
            <a:srgbClr val="66666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8" name="Google Shape;145;gd544ca2c39_0_112">
            <a:extLst>
              <a:ext uri="{FF2B5EF4-FFF2-40B4-BE49-F238E27FC236}">
                <a16:creationId xmlns:a16="http://schemas.microsoft.com/office/drawing/2014/main" id="{2EFDED26-A3EB-4A0F-B424-21D19C4C7743}"/>
              </a:ext>
            </a:extLst>
          </p:cNvPr>
          <p:cNvSpPr/>
          <p:nvPr userDrawn="1"/>
        </p:nvSpPr>
        <p:spPr>
          <a:xfrm>
            <a:off x="-521933" y="1406024"/>
            <a:ext cx="180000" cy="108000"/>
          </a:xfrm>
          <a:prstGeom prst="rect">
            <a:avLst/>
          </a:prstGeom>
          <a:solidFill>
            <a:srgbClr val="8493B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69" name="Google Shape;150;gd544ca2c39_0_112">
            <a:extLst>
              <a:ext uri="{FF2B5EF4-FFF2-40B4-BE49-F238E27FC236}">
                <a16:creationId xmlns:a16="http://schemas.microsoft.com/office/drawing/2014/main" id="{D17D7056-DACE-4CC3-9D72-7F7A0798FCF8}"/>
              </a:ext>
            </a:extLst>
          </p:cNvPr>
          <p:cNvSpPr/>
          <p:nvPr userDrawn="1"/>
        </p:nvSpPr>
        <p:spPr>
          <a:xfrm>
            <a:off x="-521933" y="429024"/>
            <a:ext cx="180000" cy="108000"/>
          </a:xfrm>
          <a:prstGeom prst="rect">
            <a:avLst/>
          </a:prstGeom>
          <a:solidFill>
            <a:srgbClr val="7F7F7F"/>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0" name="Google Shape;151;gd544ca2c39_0_112">
            <a:extLst>
              <a:ext uri="{FF2B5EF4-FFF2-40B4-BE49-F238E27FC236}">
                <a16:creationId xmlns:a16="http://schemas.microsoft.com/office/drawing/2014/main" id="{ECDCBDD6-E647-4EE6-ABCC-4E79A1C7F3DF}"/>
              </a:ext>
            </a:extLst>
          </p:cNvPr>
          <p:cNvSpPr/>
          <p:nvPr userDrawn="1"/>
        </p:nvSpPr>
        <p:spPr>
          <a:xfrm>
            <a:off x="-521933" y="1515024"/>
            <a:ext cx="180000" cy="108000"/>
          </a:xfrm>
          <a:prstGeom prst="rect">
            <a:avLst/>
          </a:prstGeom>
          <a:solidFill>
            <a:srgbClr val="9CA9C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1" name="Google Shape;156;gd544ca2c39_0_112">
            <a:extLst>
              <a:ext uri="{FF2B5EF4-FFF2-40B4-BE49-F238E27FC236}">
                <a16:creationId xmlns:a16="http://schemas.microsoft.com/office/drawing/2014/main" id="{FA3D9F06-33EF-43A8-8D82-02B2553AA7C0}"/>
              </a:ext>
            </a:extLst>
          </p:cNvPr>
          <p:cNvSpPr/>
          <p:nvPr userDrawn="1"/>
        </p:nvSpPr>
        <p:spPr>
          <a:xfrm>
            <a:off x="-521933" y="537024"/>
            <a:ext cx="180000" cy="108000"/>
          </a:xfrm>
          <a:prstGeom prst="rect">
            <a:avLst/>
          </a:prstGeom>
          <a:solidFill>
            <a:srgbClr val="99999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2" name="Google Shape;157;gd544ca2c39_0_112">
            <a:extLst>
              <a:ext uri="{FF2B5EF4-FFF2-40B4-BE49-F238E27FC236}">
                <a16:creationId xmlns:a16="http://schemas.microsoft.com/office/drawing/2014/main" id="{774F484F-E1E3-4CB1-AFFD-AF9F4735F68A}"/>
              </a:ext>
            </a:extLst>
          </p:cNvPr>
          <p:cNvSpPr/>
          <p:nvPr userDrawn="1"/>
        </p:nvSpPr>
        <p:spPr>
          <a:xfrm>
            <a:off x="-521933" y="1624024"/>
            <a:ext cx="180000" cy="108000"/>
          </a:xfrm>
          <a:prstGeom prst="rect">
            <a:avLst/>
          </a:prstGeom>
          <a:solidFill>
            <a:srgbClr val="B5BED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3" name="Google Shape;162;gd544ca2c39_0_112">
            <a:extLst>
              <a:ext uri="{FF2B5EF4-FFF2-40B4-BE49-F238E27FC236}">
                <a16:creationId xmlns:a16="http://schemas.microsoft.com/office/drawing/2014/main" id="{6E067075-6C4E-42F3-ACBA-40437A70BF29}"/>
              </a:ext>
            </a:extLst>
          </p:cNvPr>
          <p:cNvSpPr/>
          <p:nvPr userDrawn="1"/>
        </p:nvSpPr>
        <p:spPr>
          <a:xfrm>
            <a:off x="-521933" y="645024"/>
            <a:ext cx="180000" cy="108000"/>
          </a:xfrm>
          <a:prstGeom prst="rect">
            <a:avLst/>
          </a:prstGeom>
          <a:solidFill>
            <a:srgbClr val="B2B2B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4" name="Google Shape;163;gd544ca2c39_0_112">
            <a:extLst>
              <a:ext uri="{FF2B5EF4-FFF2-40B4-BE49-F238E27FC236}">
                <a16:creationId xmlns:a16="http://schemas.microsoft.com/office/drawing/2014/main" id="{56B07254-3E25-4447-9B4D-9BF6A0726BEF}"/>
              </a:ext>
            </a:extLst>
          </p:cNvPr>
          <p:cNvSpPr/>
          <p:nvPr userDrawn="1"/>
        </p:nvSpPr>
        <p:spPr>
          <a:xfrm>
            <a:off x="-521933" y="1733024"/>
            <a:ext cx="180000" cy="108000"/>
          </a:xfrm>
          <a:prstGeom prst="rect">
            <a:avLst/>
          </a:prstGeom>
          <a:solidFill>
            <a:srgbClr val="CDD4E1"/>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5" name="Google Shape;168;gd544ca2c39_0_112">
            <a:extLst>
              <a:ext uri="{FF2B5EF4-FFF2-40B4-BE49-F238E27FC236}">
                <a16:creationId xmlns:a16="http://schemas.microsoft.com/office/drawing/2014/main" id="{85F8CE25-D9B4-4F1E-8CAB-64D2A75B4FED}"/>
              </a:ext>
            </a:extLst>
          </p:cNvPr>
          <p:cNvSpPr/>
          <p:nvPr userDrawn="1"/>
        </p:nvSpPr>
        <p:spPr>
          <a:xfrm>
            <a:off x="-521933" y="753024"/>
            <a:ext cx="180000" cy="108000"/>
          </a:xfrm>
          <a:prstGeom prst="rect">
            <a:avLst/>
          </a:prstGeom>
          <a:solidFill>
            <a:srgbClr val="CCCCC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6" name="Google Shape;169;gd544ca2c39_0_112">
            <a:extLst>
              <a:ext uri="{FF2B5EF4-FFF2-40B4-BE49-F238E27FC236}">
                <a16:creationId xmlns:a16="http://schemas.microsoft.com/office/drawing/2014/main" id="{01E8964C-E4D4-4FFD-B879-0EC8DE92D2F4}"/>
              </a:ext>
            </a:extLst>
          </p:cNvPr>
          <p:cNvSpPr/>
          <p:nvPr userDrawn="1"/>
        </p:nvSpPr>
        <p:spPr>
          <a:xfrm>
            <a:off x="-521933" y="1842024"/>
            <a:ext cx="180000" cy="108000"/>
          </a:xfrm>
          <a:prstGeom prst="rect">
            <a:avLst/>
          </a:prstGeom>
          <a:solidFill>
            <a:srgbClr val="E6E9F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7" name="Google Shape;174;gd544ca2c39_0_112">
            <a:extLst>
              <a:ext uri="{FF2B5EF4-FFF2-40B4-BE49-F238E27FC236}">
                <a16:creationId xmlns:a16="http://schemas.microsoft.com/office/drawing/2014/main" id="{431E50E0-B463-4D17-BF99-811830069E1A}"/>
              </a:ext>
            </a:extLst>
          </p:cNvPr>
          <p:cNvSpPr/>
          <p:nvPr userDrawn="1"/>
        </p:nvSpPr>
        <p:spPr>
          <a:xfrm>
            <a:off x="-521933" y="861024"/>
            <a:ext cx="180000" cy="108000"/>
          </a:xfrm>
          <a:prstGeom prst="rect">
            <a:avLst/>
          </a:prstGeom>
          <a:solidFill>
            <a:srgbClr val="E5E5E5"/>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8" name="Google Shape;105;gd544ca2c39_0_112">
            <a:extLst>
              <a:ext uri="{FF2B5EF4-FFF2-40B4-BE49-F238E27FC236}">
                <a16:creationId xmlns:a16="http://schemas.microsoft.com/office/drawing/2014/main" id="{1EA0340E-8BEE-4200-AA1F-FD88C89C6875}"/>
              </a:ext>
            </a:extLst>
          </p:cNvPr>
          <p:cNvSpPr/>
          <p:nvPr userDrawn="1"/>
        </p:nvSpPr>
        <p:spPr>
          <a:xfrm>
            <a:off x="-340611" y="1958118"/>
            <a:ext cx="252000" cy="972000"/>
          </a:xfrm>
          <a:prstGeom prst="rect">
            <a:avLst/>
          </a:prstGeom>
          <a:solidFill>
            <a:srgbClr val="005EA8"/>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79" name="Google Shape;112;gd544ca2c39_0_112">
            <a:extLst>
              <a:ext uri="{FF2B5EF4-FFF2-40B4-BE49-F238E27FC236}">
                <a16:creationId xmlns:a16="http://schemas.microsoft.com/office/drawing/2014/main" id="{3016F3D4-F43A-42CA-8E53-C73DBF88EBD6}"/>
              </a:ext>
            </a:extLst>
          </p:cNvPr>
          <p:cNvSpPr/>
          <p:nvPr userDrawn="1"/>
        </p:nvSpPr>
        <p:spPr>
          <a:xfrm>
            <a:off x="-521933" y="1957826"/>
            <a:ext cx="180000" cy="108000"/>
          </a:xfrm>
          <a:prstGeom prst="rect">
            <a:avLst/>
          </a:prstGeom>
          <a:solidFill>
            <a:srgbClr val="196EB0"/>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0" name="Google Shape;113;gd544ca2c39_0_112">
            <a:extLst>
              <a:ext uri="{FF2B5EF4-FFF2-40B4-BE49-F238E27FC236}">
                <a16:creationId xmlns:a16="http://schemas.microsoft.com/office/drawing/2014/main" id="{61A4D523-24AD-4B45-AB8D-91CFB55095D7}"/>
              </a:ext>
            </a:extLst>
          </p:cNvPr>
          <p:cNvSpPr/>
          <p:nvPr userDrawn="1"/>
        </p:nvSpPr>
        <p:spPr>
          <a:xfrm>
            <a:off x="-521933" y="2065863"/>
            <a:ext cx="180000" cy="108000"/>
          </a:xfrm>
          <a:prstGeom prst="rect">
            <a:avLst/>
          </a:prstGeom>
          <a:solidFill>
            <a:srgbClr val="337EB9"/>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1" name="Google Shape;114;gd544ca2c39_0_112">
            <a:extLst>
              <a:ext uri="{FF2B5EF4-FFF2-40B4-BE49-F238E27FC236}">
                <a16:creationId xmlns:a16="http://schemas.microsoft.com/office/drawing/2014/main" id="{CDC31C15-8209-4E0C-854B-3C8A01029E52}"/>
              </a:ext>
            </a:extLst>
          </p:cNvPr>
          <p:cNvSpPr/>
          <p:nvPr userDrawn="1"/>
        </p:nvSpPr>
        <p:spPr>
          <a:xfrm>
            <a:off x="-521933" y="2173900"/>
            <a:ext cx="180000" cy="108000"/>
          </a:xfrm>
          <a:prstGeom prst="rect">
            <a:avLst/>
          </a:prstGeom>
          <a:solidFill>
            <a:srgbClr val="4C8EC2"/>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2" name="Google Shape;115;gd544ca2c39_0_112">
            <a:extLst>
              <a:ext uri="{FF2B5EF4-FFF2-40B4-BE49-F238E27FC236}">
                <a16:creationId xmlns:a16="http://schemas.microsoft.com/office/drawing/2014/main" id="{CC51243C-1973-4EA2-8D10-5527023470CB}"/>
              </a:ext>
            </a:extLst>
          </p:cNvPr>
          <p:cNvSpPr/>
          <p:nvPr userDrawn="1"/>
        </p:nvSpPr>
        <p:spPr>
          <a:xfrm>
            <a:off x="-521933" y="2281937"/>
            <a:ext cx="180000" cy="108000"/>
          </a:xfrm>
          <a:prstGeom prst="rect">
            <a:avLst/>
          </a:prstGeom>
          <a:solidFill>
            <a:srgbClr val="669ECA"/>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3" name="Google Shape;116;gd544ca2c39_0_112">
            <a:extLst>
              <a:ext uri="{FF2B5EF4-FFF2-40B4-BE49-F238E27FC236}">
                <a16:creationId xmlns:a16="http://schemas.microsoft.com/office/drawing/2014/main" id="{BE8EAE81-5932-485D-A162-FBC4EC01E328}"/>
              </a:ext>
            </a:extLst>
          </p:cNvPr>
          <p:cNvSpPr/>
          <p:nvPr userDrawn="1"/>
        </p:nvSpPr>
        <p:spPr>
          <a:xfrm>
            <a:off x="-521933" y="2389974"/>
            <a:ext cx="180000" cy="108000"/>
          </a:xfrm>
          <a:prstGeom prst="rect">
            <a:avLst/>
          </a:prstGeom>
          <a:solidFill>
            <a:srgbClr val="7FAED3"/>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4" name="Google Shape;117;gd544ca2c39_0_112">
            <a:extLst>
              <a:ext uri="{FF2B5EF4-FFF2-40B4-BE49-F238E27FC236}">
                <a16:creationId xmlns:a16="http://schemas.microsoft.com/office/drawing/2014/main" id="{11C39E3F-B509-4D9C-BAC3-355F517CAC37}"/>
              </a:ext>
            </a:extLst>
          </p:cNvPr>
          <p:cNvSpPr/>
          <p:nvPr userDrawn="1"/>
        </p:nvSpPr>
        <p:spPr>
          <a:xfrm>
            <a:off x="-521933" y="2498011"/>
            <a:ext cx="180000" cy="108000"/>
          </a:xfrm>
          <a:prstGeom prst="rect">
            <a:avLst/>
          </a:prstGeom>
          <a:solidFill>
            <a:srgbClr val="99BEDC"/>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5" name="Google Shape;118;gd544ca2c39_0_112">
            <a:extLst>
              <a:ext uri="{FF2B5EF4-FFF2-40B4-BE49-F238E27FC236}">
                <a16:creationId xmlns:a16="http://schemas.microsoft.com/office/drawing/2014/main" id="{6D72B9AC-45C3-4237-957D-F334ABEB435D}"/>
              </a:ext>
            </a:extLst>
          </p:cNvPr>
          <p:cNvSpPr/>
          <p:nvPr userDrawn="1"/>
        </p:nvSpPr>
        <p:spPr>
          <a:xfrm>
            <a:off x="-521933" y="2606048"/>
            <a:ext cx="180000" cy="108000"/>
          </a:xfrm>
          <a:prstGeom prst="rect">
            <a:avLst/>
          </a:prstGeom>
          <a:solidFill>
            <a:srgbClr val="B2CEE4"/>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6" name="Google Shape;119;gd544ca2c39_0_112">
            <a:extLst>
              <a:ext uri="{FF2B5EF4-FFF2-40B4-BE49-F238E27FC236}">
                <a16:creationId xmlns:a16="http://schemas.microsoft.com/office/drawing/2014/main" id="{B17A087E-58CA-4A1D-A88E-E7B834A2CBF2}"/>
              </a:ext>
            </a:extLst>
          </p:cNvPr>
          <p:cNvSpPr/>
          <p:nvPr userDrawn="1"/>
        </p:nvSpPr>
        <p:spPr>
          <a:xfrm>
            <a:off x="-521933" y="2714085"/>
            <a:ext cx="180000" cy="108000"/>
          </a:xfrm>
          <a:prstGeom prst="rect">
            <a:avLst/>
          </a:prstGeom>
          <a:solidFill>
            <a:srgbClr val="CCDEED"/>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87" name="Google Shape;120;gd544ca2c39_0_112">
            <a:extLst>
              <a:ext uri="{FF2B5EF4-FFF2-40B4-BE49-F238E27FC236}">
                <a16:creationId xmlns:a16="http://schemas.microsoft.com/office/drawing/2014/main" id="{E42DFC41-9B8D-4240-9CEF-8DA8C7D0E4E6}"/>
              </a:ext>
            </a:extLst>
          </p:cNvPr>
          <p:cNvSpPr/>
          <p:nvPr userDrawn="1"/>
        </p:nvSpPr>
        <p:spPr>
          <a:xfrm>
            <a:off x="-521933" y="2822118"/>
            <a:ext cx="180000" cy="108000"/>
          </a:xfrm>
          <a:prstGeom prst="rect">
            <a:avLst/>
          </a:prstGeom>
          <a:solidFill>
            <a:srgbClr val="E5EEF6"/>
          </a:solidFill>
          <a:ln w="9525" cap="flat" cmpd="sng">
            <a:solidFill>
              <a:schemeClr val="lt1"/>
            </a:solidFill>
            <a:prstDash val="solid"/>
            <a:round/>
            <a:headEnd type="none" w="sm" len="sm"/>
            <a:tailEnd type="none" w="sm" len="sm"/>
          </a:ln>
        </p:spPr>
        <p:txBody>
          <a:bodyPr spcFirstLastPara="1" wrap="square" lIns="81525" tIns="40750" rIns="81525" bIns="4075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D8DCED"/>
              </a:solidFill>
              <a:latin typeface="Arial"/>
              <a:ea typeface="Arial"/>
              <a:cs typeface="Arial"/>
              <a:sym typeface="Arial"/>
            </a:endParaRPr>
          </a:p>
        </p:txBody>
      </p:sp>
      <p:sp>
        <p:nvSpPr>
          <p:cNvPr id="2" name="CasellaDiTesto 1">
            <a:extLst>
              <a:ext uri="{FF2B5EF4-FFF2-40B4-BE49-F238E27FC236}">
                <a16:creationId xmlns:a16="http://schemas.microsoft.com/office/drawing/2014/main" id="{03A625E3-3838-8E41-0243-03A8E47CD06C}"/>
              </a:ext>
            </a:extLst>
          </p:cNvPr>
          <p:cNvSpPr txBox="1"/>
          <p:nvPr userDrawn="1"/>
        </p:nvSpPr>
        <p:spPr>
          <a:xfrm rot="16200000">
            <a:off x="-1882569" y="4436014"/>
            <a:ext cx="3986916" cy="238976"/>
          </a:xfrm>
          <a:prstGeom prst="rect">
            <a:avLst/>
          </a:prstGeom>
          <a:noFill/>
        </p:spPr>
        <p:txBody>
          <a:bodyPr wrap="square" rtlCol="0">
            <a:spAutoFit/>
          </a:bodyPr>
          <a:lstStyle/>
          <a:p>
            <a:r>
              <a:rPr lang="it-IT" sz="953" b="1">
                <a:solidFill>
                  <a:schemeClr val="bg1"/>
                </a:solidFill>
                <a:latin typeface="Helvetica Neue" panose="02000403000000020004" pitchFamily="2"/>
                <a:cs typeface="Calibri Light" panose="020F0302020204030204" pitchFamily="34" charset="0"/>
              </a:rPr>
              <a:t>IMS– NN-IM-Innovation Management</a:t>
            </a:r>
            <a:endParaRPr lang="it-IT" sz="953">
              <a:solidFill>
                <a:schemeClr val="bg1"/>
              </a:solidFill>
              <a:latin typeface="Helvetica Neue" panose="02000403000000020004" pitchFamily="2"/>
              <a:cs typeface="Calibri Light" panose="020F0302020204030204" pitchFamily="34" charset="0"/>
            </a:endParaRPr>
          </a:p>
        </p:txBody>
      </p:sp>
    </p:spTree>
    <p:extLst>
      <p:ext uri="{BB962C8B-B14F-4D97-AF65-F5344CB8AC3E}">
        <p14:creationId xmlns:p14="http://schemas.microsoft.com/office/powerpoint/2010/main" val="276890135"/>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Lst>
  <p:hf hdr="0" ftr="0" dt="0"/>
  <p:txStyles>
    <p:titleStyle>
      <a:lvl1pPr algn="l" defTabSz="914400" rtl="0" eaLnBrk="1" latinLnBrk="0" hangingPunct="1">
        <a:lnSpc>
          <a:spcPct val="90000"/>
        </a:lnSpc>
        <a:spcBef>
          <a:spcPct val="0"/>
        </a:spcBef>
        <a:buNone/>
        <a:defRPr sz="2400" b="1" kern="1200">
          <a:solidFill>
            <a:srgbClr val="002060"/>
          </a:solidFill>
          <a:latin typeface="Helvetica Neue" panose="02000403000000020004" pitchFamily="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3.png"/><Relationship Id="rId3" Type="http://schemas.openxmlformats.org/officeDocument/2006/relationships/image" Target="../media/image61.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0.png"/><Relationship Id="rId2" Type="http://schemas.openxmlformats.org/officeDocument/2006/relationships/notesSlide" Target="../notesSlides/notesSlide9.xml"/><Relationship Id="rId16" Type="http://schemas.openxmlformats.org/officeDocument/2006/relationships/image" Target="../media/image19.png"/><Relationship Id="rId20"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10.png"/><Relationship Id="rId11" Type="http://schemas.openxmlformats.org/officeDocument/2006/relationships/image" Target="../media/image15.emf"/><Relationship Id="rId5" Type="http://schemas.microsoft.com/office/2007/relationships/hdphoto" Target="../media/hdphoto5.wdp"/><Relationship Id="rId15" Type="http://schemas.openxmlformats.org/officeDocument/2006/relationships/image" Target="../media/image18.png"/><Relationship Id="rId10" Type="http://schemas.openxmlformats.org/officeDocument/2006/relationships/image" Target="../media/image14.png"/><Relationship Id="rId19" Type="http://schemas.microsoft.com/office/2007/relationships/hdphoto" Target="../media/hdphoto4.wdp"/><Relationship Id="rId4" Type="http://schemas.openxmlformats.org/officeDocument/2006/relationships/image" Target="../media/image26.png"/><Relationship Id="rId9" Type="http://schemas.openxmlformats.org/officeDocument/2006/relationships/image" Target="../media/image13.png"/><Relationship Id="rId1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2.wdp"/><Relationship Id="rId18" Type="http://schemas.microsoft.com/office/2007/relationships/hdphoto" Target="../media/hdphoto3.wdp"/><Relationship Id="rId26" Type="http://schemas.openxmlformats.org/officeDocument/2006/relationships/image" Target="../media/image27.png"/><Relationship Id="rId3" Type="http://schemas.openxmlformats.org/officeDocument/2006/relationships/image" Target="../media/image9.png"/><Relationship Id="rId21" Type="http://schemas.microsoft.com/office/2007/relationships/hdphoto" Target="../media/hdphoto4.wdp"/><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1.png"/><Relationship Id="rId25" Type="http://schemas.microsoft.com/office/2007/relationships/hdphoto" Target="../media/hdphoto5.wdp"/><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3.png"/><Relationship Id="rId29"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6.png"/><Relationship Id="rId5" Type="http://schemas.openxmlformats.org/officeDocument/2006/relationships/image" Target="../media/image10.png"/><Relationship Id="rId15" Type="http://schemas.openxmlformats.org/officeDocument/2006/relationships/image" Target="../media/image19.png"/><Relationship Id="rId23" Type="http://schemas.openxmlformats.org/officeDocument/2006/relationships/image" Target="../media/image25.png"/><Relationship Id="rId28" Type="http://schemas.openxmlformats.org/officeDocument/2006/relationships/image" Target="../media/image29.png"/><Relationship Id="rId10" Type="http://schemas.openxmlformats.org/officeDocument/2006/relationships/image" Target="../media/image15.emf"/><Relationship Id="rId19"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14.png"/><Relationship Id="rId14" Type="http://schemas.openxmlformats.org/officeDocument/2006/relationships/image" Target="../media/image18.png"/><Relationship Id="rId22" Type="http://schemas.openxmlformats.org/officeDocument/2006/relationships/image" Target="../media/image24.png"/><Relationship Id="rId27"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21.png"/><Relationship Id="rId18" Type="http://schemas.openxmlformats.org/officeDocument/2006/relationships/image" Target="../media/image44.png"/><Relationship Id="rId3" Type="http://schemas.openxmlformats.org/officeDocument/2006/relationships/image" Target="../media/image32.jpeg"/><Relationship Id="rId21" Type="http://schemas.microsoft.com/office/2007/relationships/hdphoto" Target="../media/hdphoto2.wdp"/><Relationship Id="rId7" Type="http://schemas.openxmlformats.org/officeDocument/2006/relationships/image" Target="../media/image36.jpeg"/><Relationship Id="rId12" Type="http://schemas.openxmlformats.org/officeDocument/2006/relationships/image" Target="../media/image41.png"/><Relationship Id="rId17" Type="http://schemas.microsoft.com/office/2007/relationships/hdphoto" Target="../media/hdphoto6.wdp"/><Relationship Id="rId2" Type="http://schemas.openxmlformats.org/officeDocument/2006/relationships/notesSlide" Target="../notesSlides/notesSlide3.xml"/><Relationship Id="rId16" Type="http://schemas.openxmlformats.org/officeDocument/2006/relationships/image" Target="../media/image43.png"/><Relationship Id="rId20"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2.png"/><Relationship Id="rId10" Type="http://schemas.openxmlformats.org/officeDocument/2006/relationships/image" Target="../media/image39.png"/><Relationship Id="rId19" Type="http://schemas.openxmlformats.org/officeDocument/2006/relationships/image" Target="../media/image45.jpeg"/><Relationship Id="rId4" Type="http://schemas.openxmlformats.org/officeDocument/2006/relationships/image" Target="../media/image33.jpeg"/><Relationship Id="rId9" Type="http://schemas.openxmlformats.org/officeDocument/2006/relationships/image" Target="../media/image38.png"/><Relationship Id="rId14"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9.svg"/><Relationship Id="rId3" Type="http://schemas.openxmlformats.org/officeDocument/2006/relationships/image" Target="../media/image21.png"/><Relationship Id="rId7" Type="http://schemas.openxmlformats.org/officeDocument/2006/relationships/image" Target="../media/image40.png"/><Relationship Id="rId12"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7.svg"/><Relationship Id="rId5" Type="http://schemas.openxmlformats.org/officeDocument/2006/relationships/image" Target="../media/image44.png"/><Relationship Id="rId10" Type="http://schemas.openxmlformats.org/officeDocument/2006/relationships/image" Target="../media/image46.png"/><Relationship Id="rId4" Type="http://schemas.microsoft.com/office/2007/relationships/hdphoto" Target="../media/hdphoto3.wdp"/><Relationship Id="rId9" Type="http://schemas.openxmlformats.org/officeDocument/2006/relationships/image" Target="../media/image38.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www.linkedin.com/company/gruppo-b4/" TargetMode="External"/><Relationship Id="rId7" Type="http://schemas.openxmlformats.org/officeDocument/2006/relationships/image" Target="../media/image52.png"/><Relationship Id="rId12"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51.png"/><Relationship Id="rId11" Type="http://schemas.microsoft.com/office/2007/relationships/hdphoto" Target="../media/hdphoto3.wdp"/><Relationship Id="rId5" Type="http://schemas.openxmlformats.org/officeDocument/2006/relationships/hyperlink" Target="https://www.b4-group.it/b4tech/" TargetMode="External"/><Relationship Id="rId10" Type="http://schemas.openxmlformats.org/officeDocument/2006/relationships/image" Target="../media/image21.png"/><Relationship Id="rId4" Type="http://schemas.openxmlformats.org/officeDocument/2006/relationships/image" Target="../media/image50.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1.png"/><Relationship Id="rId3" Type="http://schemas.openxmlformats.org/officeDocument/2006/relationships/hyperlink" Target="mailto:info@" TargetMode="External"/><Relationship Id="rId7" Type="http://schemas.openxmlformats.org/officeDocument/2006/relationships/hyperlink" Target="https://www.gridplus.it/" TargetMode="External"/><Relationship Id="rId12"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hyperlink" Target="https://www.linkedin.com/company/gridplusit/" TargetMode="External"/><Relationship Id="rId15" Type="http://schemas.openxmlformats.org/officeDocument/2006/relationships/image" Target="../media/image44.png"/><Relationship Id="rId10" Type="http://schemas.openxmlformats.org/officeDocument/2006/relationships/image" Target="../media/image55.png"/><Relationship Id="rId4" Type="http://schemas.openxmlformats.org/officeDocument/2006/relationships/hyperlink" Target="mailto:info@gridplus.it" TargetMode="External"/><Relationship Id="rId9" Type="http://schemas.openxmlformats.org/officeDocument/2006/relationships/image" Target="../media/image54.png"/><Relationship Id="rId1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hyperlink" Target="https://www.linkedin.com/company/requrv/" TargetMode="External"/><Relationship Id="rId7" Type="http://schemas.openxmlformats.org/officeDocument/2006/relationships/image" Target="../media/image57.png"/><Relationship Id="rId12"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51.png"/><Relationship Id="rId11" Type="http://schemas.microsoft.com/office/2007/relationships/hdphoto" Target="../media/hdphoto3.wdp"/><Relationship Id="rId5" Type="http://schemas.openxmlformats.org/officeDocument/2006/relationships/hyperlink" Target="https://requrv.io/" TargetMode="External"/><Relationship Id="rId10" Type="http://schemas.openxmlformats.org/officeDocument/2006/relationships/image" Target="../media/image21.png"/><Relationship Id="rId4" Type="http://schemas.openxmlformats.org/officeDocument/2006/relationships/image" Target="../media/image50.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4.png"/><Relationship Id="rId3" Type="http://schemas.openxmlformats.org/officeDocument/2006/relationships/hyperlink" Target="https://www.linkedin.com/company/screevo/" TargetMode="External"/><Relationship Id="rId7" Type="http://schemas.openxmlformats.org/officeDocument/2006/relationships/hyperlink" Target="https://skipsolabs-open-italy-challenges.s3.eu-west-1.amazonaws.com/frontend/section/candidatura2024/82074/1c24c9745b209818c2f9.mp4" TargetMode="External"/><Relationship Id="rId12"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51.png"/><Relationship Id="rId11" Type="http://schemas.openxmlformats.org/officeDocument/2006/relationships/image" Target="../media/image21.png"/><Relationship Id="rId5" Type="http://schemas.openxmlformats.org/officeDocument/2006/relationships/hyperlink" Target="https://screevo.ai/" TargetMode="External"/><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BB81B9E-5083-D7ED-2FCB-25E10EA3581B}"/>
              </a:ext>
            </a:extLst>
          </p:cNvPr>
          <p:cNvSpPr/>
          <p:nvPr/>
        </p:nvSpPr>
        <p:spPr>
          <a:xfrm>
            <a:off x="0" y="0"/>
            <a:ext cx="12192000" cy="6858000"/>
          </a:xfrm>
          <a:prstGeom prst="rect">
            <a:avLst/>
          </a:prstGeom>
          <a:solidFill>
            <a:srgbClr val="0928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1026" name="Picture 2">
            <a:extLst>
              <a:ext uri="{FF2B5EF4-FFF2-40B4-BE49-F238E27FC236}">
                <a16:creationId xmlns:a16="http://schemas.microsoft.com/office/drawing/2014/main" id="{EC1C48C6-A500-45E8-A27D-F719388F8D30}"/>
              </a:ext>
            </a:extLst>
          </p:cNvPr>
          <p:cNvPicPr>
            <a:picLocks noChangeAspect="1" noChangeArrowheads="1"/>
          </p:cNvPicPr>
          <p:nvPr/>
        </p:nvPicPr>
        <p:blipFill rotWithShape="1">
          <a:blip r:embed="rId2" cstate="screen">
            <a:alphaModFix amt="50000"/>
            <a:extLst>
              <a:ext uri="{28A0092B-C50C-407E-A947-70E740481C1C}">
                <a14:useLocalDpi xmlns:a14="http://schemas.microsoft.com/office/drawing/2010/main"/>
              </a:ext>
            </a:extLst>
          </a:blip>
          <a:srcRect/>
          <a:stretch/>
        </p:blipFill>
        <p:spPr bwMode="auto">
          <a:xfrm flipH="1">
            <a:off x="-1588" y="-292"/>
            <a:ext cx="12193588" cy="6858292"/>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5EA39DDD-653B-CA9E-F2C1-0322679D69AC}"/>
              </a:ext>
            </a:extLst>
          </p:cNvPr>
          <p:cNvSpPr/>
          <p:nvPr/>
        </p:nvSpPr>
        <p:spPr bwMode="auto">
          <a:xfrm>
            <a:off x="670985" y="2151942"/>
            <a:ext cx="5927094" cy="2533179"/>
          </a:xfrm>
          <a:prstGeom prst="rect">
            <a:avLst/>
          </a:prstGeom>
          <a:solidFill>
            <a:schemeClr val="bg1">
              <a:alpha val="1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it-IT" sz="1800" b="0" i="0" u="none" strike="noStrike" kern="1200" cap="none" spc="0" normalizeH="0" baseline="0" noProof="0">
              <a:ln>
                <a:noFill/>
              </a:ln>
              <a:solidFill>
                <a:srgbClr val="D8DCED"/>
              </a:solidFill>
              <a:effectLst/>
              <a:uLnTx/>
              <a:uFillTx/>
              <a:latin typeface="Helvetica Neue" pitchFamily="-112" charset="0"/>
              <a:ea typeface="+mn-ea"/>
              <a:cs typeface="+mn-cs"/>
            </a:endParaRPr>
          </a:p>
        </p:txBody>
      </p:sp>
      <p:cxnSp>
        <p:nvCxnSpPr>
          <p:cNvPr id="5" name="Connettore diritto 4">
            <a:extLst>
              <a:ext uri="{FF2B5EF4-FFF2-40B4-BE49-F238E27FC236}">
                <a16:creationId xmlns:a16="http://schemas.microsoft.com/office/drawing/2014/main" id="{4D7D5A37-8D68-FEB6-37D6-C01F2289DFDA}"/>
              </a:ext>
            </a:extLst>
          </p:cNvPr>
          <p:cNvCxnSpPr>
            <a:cxnSpLocks/>
          </p:cNvCxnSpPr>
          <p:nvPr/>
        </p:nvCxnSpPr>
        <p:spPr>
          <a:xfrm>
            <a:off x="270424" y="2151942"/>
            <a:ext cx="0" cy="4794193"/>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6" name="Rectangle 9">
            <a:extLst>
              <a:ext uri="{FF2B5EF4-FFF2-40B4-BE49-F238E27FC236}">
                <a16:creationId xmlns:a16="http://schemas.microsoft.com/office/drawing/2014/main" id="{CCAB67D1-00F1-DA2C-1790-28BB891BE5F0}"/>
              </a:ext>
            </a:extLst>
          </p:cNvPr>
          <p:cNvSpPr>
            <a:spLocks noChangeArrowheads="1"/>
          </p:cNvSpPr>
          <p:nvPr/>
        </p:nvSpPr>
        <p:spPr bwMode="auto">
          <a:xfrm>
            <a:off x="764568" y="2151942"/>
            <a:ext cx="5758093" cy="1179404"/>
          </a:xfrm>
          <a:prstGeom prst="rect">
            <a:avLst/>
          </a:prstGeom>
          <a:noFill/>
          <a:ln w="9525">
            <a:noFill/>
            <a:miter lim="800000"/>
            <a:headEnd/>
            <a:tailEnd/>
          </a:ln>
        </p:spPr>
        <p:txBody>
          <a:bodyPr lIns="91440" tIns="45720" rIns="91440" bIns="4572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small" spc="530" normalizeH="0" baseline="0" noProof="0">
                <a:ln>
                  <a:noFill/>
                </a:ln>
                <a:solidFill>
                  <a:prstClr val="white"/>
                </a:solidFill>
                <a:effectLst/>
                <a:uLnTx/>
                <a:uFillTx/>
                <a:latin typeface="Helvetica Neue" panose="02000403000000020004" pitchFamily="2"/>
                <a:ea typeface="Open Sans Light" panose="020B0306030504020204" pitchFamily="34" charset="0"/>
                <a:cs typeface="Arial" panose="020B0604020202020204" pitchFamily="34" charset="0"/>
              </a:rPr>
              <a:t>Scouting 2024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small" spc="530" normalizeH="0" baseline="0" noProof="0">
              <a:ln>
                <a:noFill/>
              </a:ln>
              <a:solidFill>
                <a:prstClr val="white"/>
              </a:solidFill>
              <a:effectLst/>
              <a:uLnTx/>
              <a:uFillTx/>
              <a:latin typeface="Helvetica Neue" panose="02000403000000020004" pitchFamily="2"/>
              <a:ea typeface="Open Sans Light" panose="020B0306030504020204" pitchFamily="34" charset="0"/>
              <a:cs typeface="Arial" panose="020B0604020202020204" pitchFamily="34" charset="0"/>
            </a:endParaRPr>
          </a:p>
          <a:p>
            <a:pPr marR="0" lvl="0" algn="l" defTabSz="914400" rtl="0" eaLnBrk="1" fontAlgn="auto" latinLnBrk="0" hangingPunct="1">
              <a:lnSpc>
                <a:spcPct val="100000"/>
              </a:lnSpc>
              <a:spcBef>
                <a:spcPts val="600"/>
              </a:spcBef>
              <a:spcAft>
                <a:spcPts val="0"/>
              </a:spcAft>
              <a:buClrTx/>
              <a:buSzTx/>
              <a:tabLst/>
              <a:defRPr/>
            </a:pPr>
            <a:r>
              <a:rPr lang="en-US" sz="1600" b="1" cap="small" spc="300">
                <a:solidFill>
                  <a:prstClr val="white"/>
                </a:solidFill>
                <a:latin typeface="Helvetica Neue" panose="02000403000000020004" pitchFamily="2"/>
                <a:ea typeface="Open Sans Light" panose="020B0306030504020204" pitchFamily="34" charset="0"/>
                <a:cs typeface="Arial" panose="020B0604020202020204" pitchFamily="34" charset="0"/>
              </a:rPr>
              <a:t>BUSINESS NEED</a:t>
            </a:r>
            <a:endParaRPr lang="en-US" sz="1600" b="1" cap="small" spc="300">
              <a:solidFill>
                <a:prstClr val="white"/>
              </a:solidFill>
              <a:latin typeface="Helvetica Neue"/>
              <a:ea typeface="Open Sans Light"/>
              <a:cs typeface="Arial"/>
            </a:endParaRPr>
          </a:p>
          <a:p>
            <a:pPr>
              <a:spcBef>
                <a:spcPts val="600"/>
              </a:spcBef>
              <a:defRPr/>
            </a:pPr>
            <a:r>
              <a:rPr lang="it-IT" sz="1400" cap="small" spc="300">
                <a:solidFill>
                  <a:prstClr val="white"/>
                </a:solidFill>
                <a:latin typeface="Helvetica Neue" panose="02000403000000020004"/>
                <a:ea typeface="+mn-lt"/>
                <a:cs typeface="+mn-lt"/>
              </a:rPr>
              <a:t>ID 9596 - FIELD OPERATION ASSISTANT </a:t>
            </a:r>
            <a:endParaRPr lang="it-IT" sz="1400">
              <a:solidFill>
                <a:prstClr val="white"/>
              </a:solidFill>
              <a:latin typeface="Helvetica Neue" panose="02000403000000020004"/>
            </a:endParaRPr>
          </a:p>
          <a:p>
            <a:pPr marR="0" lvl="0" algn="l" defTabSz="914400" rtl="0" eaLnBrk="1" fontAlgn="auto" latinLnBrk="0" hangingPunct="1">
              <a:lnSpc>
                <a:spcPct val="100000"/>
              </a:lnSpc>
              <a:spcBef>
                <a:spcPts val="600"/>
              </a:spcBef>
              <a:spcAft>
                <a:spcPts val="0"/>
              </a:spcAft>
              <a:buClrTx/>
              <a:buSzTx/>
              <a:tabLst/>
              <a:defRPr/>
            </a:pPr>
            <a:endParaRPr lang="en-US" sz="1600" cap="small" spc="300">
              <a:solidFill>
                <a:prstClr val="white"/>
              </a:solidFill>
              <a:latin typeface="Helvetica Neue" panose="02000403000000020004" pitchFamily="2"/>
              <a:ea typeface="Open Sans Light" panose="020B0306030504020204" pitchFamily="34" charset="0"/>
              <a:cs typeface="Arial" panose="020B0604020202020204" pitchFamily="34" charset="0"/>
            </a:endParaRPr>
          </a:p>
          <a:p>
            <a:pPr marR="0" lvl="0" algn="l" defTabSz="914400" rtl="0" eaLnBrk="1" fontAlgn="auto" latinLnBrk="0" hangingPunct="1">
              <a:lnSpc>
                <a:spcPct val="100000"/>
              </a:lnSpc>
              <a:spcBef>
                <a:spcPts val="600"/>
              </a:spcBef>
              <a:spcAft>
                <a:spcPts val="0"/>
              </a:spcAft>
              <a:buClrTx/>
              <a:buSzTx/>
              <a:tabLst/>
              <a:defRPr/>
            </a:pPr>
            <a:endParaRPr lang="en-US" sz="1600" cap="small" spc="300">
              <a:solidFill>
                <a:prstClr val="white"/>
              </a:solidFill>
              <a:latin typeface="Helvetica Neue" panose="02000403000000020004" pitchFamily="2"/>
              <a:ea typeface="Open Sans Light" panose="020B0306030504020204" pitchFamily="34" charset="0"/>
              <a:cs typeface="Arial" panose="020B0604020202020204" pitchFamily="34" charset="0"/>
            </a:endParaRPr>
          </a:p>
          <a:p>
            <a:pPr marR="0" lvl="0" algn="l" defTabSz="914400" rtl="0" eaLnBrk="1" fontAlgn="auto" latinLnBrk="0" hangingPunct="1">
              <a:lnSpc>
                <a:spcPct val="100000"/>
              </a:lnSpc>
              <a:spcBef>
                <a:spcPts val="600"/>
              </a:spcBef>
              <a:spcAft>
                <a:spcPts val="0"/>
              </a:spcAft>
              <a:buClrTx/>
              <a:buSzTx/>
              <a:tabLst/>
              <a:defRPr/>
            </a:pPr>
            <a:r>
              <a:rPr lang="en-US" sz="1600" b="1" cap="small" spc="300">
                <a:solidFill>
                  <a:prstClr val="white"/>
                </a:solidFill>
                <a:latin typeface="Helvetica Neue"/>
                <a:ea typeface="Open Sans Light"/>
                <a:cs typeface="Arial"/>
              </a:rPr>
              <a:t>ESITO SCOUTING</a:t>
            </a:r>
            <a:endParaRPr kumimoji="0" lang="en-US" sz="2000" b="1" i="0" u="none" strike="noStrike" kern="1200" cap="small" spc="300" normalizeH="0" baseline="0" noProof="0">
              <a:ln>
                <a:noFill/>
              </a:ln>
              <a:solidFill>
                <a:prstClr val="white"/>
              </a:solidFill>
              <a:effectLst/>
              <a:uLnTx/>
              <a:uFillTx/>
              <a:latin typeface="Helvetica Neue"/>
              <a:ea typeface="Open Sans Light"/>
              <a:cs typeface="Arial"/>
            </a:endParaRPr>
          </a:p>
        </p:txBody>
      </p:sp>
      <p:pic>
        <p:nvPicPr>
          <p:cNvPr id="7" name="Immagine 6">
            <a:extLst>
              <a:ext uri="{FF2B5EF4-FFF2-40B4-BE49-F238E27FC236}">
                <a16:creationId xmlns:a16="http://schemas.microsoft.com/office/drawing/2014/main" id="{0C51BF8A-ABC2-933D-D597-CC7220342C75}"/>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70985" y="4960581"/>
            <a:ext cx="2782502" cy="860837"/>
          </a:xfrm>
          <a:prstGeom prst="rect">
            <a:avLst/>
          </a:prstGeom>
        </p:spPr>
      </p:pic>
    </p:spTree>
    <p:extLst>
      <p:ext uri="{BB962C8B-B14F-4D97-AF65-F5344CB8AC3E}">
        <p14:creationId xmlns:p14="http://schemas.microsoft.com/office/powerpoint/2010/main" val="140171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1354">
            <a:extLst>
              <a:ext uri="{FF2B5EF4-FFF2-40B4-BE49-F238E27FC236}">
                <a16:creationId xmlns:a16="http://schemas.microsoft.com/office/drawing/2014/main" id="{5549E925-486F-AF97-8340-E50EC68E771F}"/>
              </a:ext>
            </a:extLst>
          </p:cNvPr>
          <p:cNvSpPr/>
          <p:nvPr/>
        </p:nvSpPr>
        <p:spPr>
          <a:xfrm>
            <a:off x="222934" y="1204853"/>
            <a:ext cx="11969066" cy="3380871"/>
          </a:xfrm>
          <a:prstGeom prst="rect">
            <a:avLst/>
          </a:prstGeom>
          <a:solidFill>
            <a:srgbClr val="09286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4098" name="Picture 2">
            <a:extLst>
              <a:ext uri="{FF2B5EF4-FFF2-40B4-BE49-F238E27FC236}">
                <a16:creationId xmlns:a16="http://schemas.microsoft.com/office/drawing/2014/main" id="{9EAC74A9-3CD2-F175-5371-70B3F4706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2934" y="4585724"/>
            <a:ext cx="5153106" cy="2272276"/>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3F70DEE5-0F87-528E-0264-B8110FA80A6B}"/>
              </a:ext>
            </a:extLst>
          </p:cNvPr>
          <p:cNvSpPr txBox="1"/>
          <p:nvPr/>
        </p:nvSpPr>
        <p:spPr>
          <a:xfrm>
            <a:off x="1358254" y="4868870"/>
            <a:ext cx="972462" cy="488845"/>
          </a:xfrm>
          <a:prstGeom prst="rect">
            <a:avLst/>
          </a:prstGeom>
          <a:noFill/>
        </p:spPr>
        <p:txBody>
          <a:bodyPr wrap="none" rtlCol="0">
            <a:prstTxWarp prst="textArchUp">
              <a:avLst>
                <a:gd name="adj" fmla="val 11767503"/>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srgbClr val="092869"/>
                </a:solidFill>
                <a:effectLst/>
                <a:uLnTx/>
                <a:uFillTx/>
                <a:latin typeface="Helvetica Neue" panose="02000403000000020004"/>
                <a:ea typeface="+mn-ea"/>
                <a:cs typeface="+mn-cs"/>
              </a:rPr>
              <a:t>STEP</a:t>
            </a:r>
          </a:p>
        </p:txBody>
      </p:sp>
      <p:sp>
        <p:nvSpPr>
          <p:cNvPr id="19" name="CasellaDiTesto 18">
            <a:extLst>
              <a:ext uri="{FF2B5EF4-FFF2-40B4-BE49-F238E27FC236}">
                <a16:creationId xmlns:a16="http://schemas.microsoft.com/office/drawing/2014/main" id="{B34D0A49-7575-AE0F-899B-F27A721616C2}"/>
              </a:ext>
            </a:extLst>
          </p:cNvPr>
          <p:cNvSpPr txBox="1"/>
          <p:nvPr/>
        </p:nvSpPr>
        <p:spPr>
          <a:xfrm>
            <a:off x="6815056" y="4845618"/>
            <a:ext cx="965571" cy="488845"/>
          </a:xfrm>
          <a:prstGeom prst="rect">
            <a:avLst/>
          </a:prstGeom>
          <a:noFill/>
        </p:spPr>
        <p:txBody>
          <a:bodyPr wrap="none" rtlCol="0">
            <a:prstTxWarp prst="textArchUp">
              <a:avLst>
                <a:gd name="adj" fmla="val 11767503"/>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srgbClr val="092869"/>
                </a:solidFill>
                <a:effectLst/>
                <a:uLnTx/>
                <a:uFillTx/>
                <a:latin typeface="Helvetica Neue" panose="02000403000000020004"/>
                <a:ea typeface="+mn-ea"/>
                <a:cs typeface="+mn-cs"/>
              </a:rPr>
              <a:t>STEP</a:t>
            </a:r>
          </a:p>
        </p:txBody>
      </p:sp>
      <p:sp>
        <p:nvSpPr>
          <p:cNvPr id="16" name="Ovale 15">
            <a:extLst>
              <a:ext uri="{FF2B5EF4-FFF2-40B4-BE49-F238E27FC236}">
                <a16:creationId xmlns:a16="http://schemas.microsoft.com/office/drawing/2014/main" id="{B3C29700-639B-B7B4-08DA-9374E029759C}"/>
              </a:ext>
            </a:extLst>
          </p:cNvPr>
          <p:cNvSpPr/>
          <p:nvPr/>
        </p:nvSpPr>
        <p:spPr>
          <a:xfrm>
            <a:off x="1624832" y="5052203"/>
            <a:ext cx="580111" cy="576000"/>
          </a:xfrm>
          <a:prstGeom prst="ellipse">
            <a:avLst/>
          </a:prstGeom>
          <a:solidFill>
            <a:srgbClr val="005EA8"/>
          </a:solidFill>
          <a:ln w="28575">
            <a:solidFill>
              <a:srgbClr val="3C8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17" name="CasellaDiTesto 16">
            <a:extLst>
              <a:ext uri="{FF2B5EF4-FFF2-40B4-BE49-F238E27FC236}">
                <a16:creationId xmlns:a16="http://schemas.microsoft.com/office/drawing/2014/main" id="{EDB62BA3-7AA1-6290-AB60-9C5BFB921B39}"/>
              </a:ext>
            </a:extLst>
          </p:cNvPr>
          <p:cNvSpPr txBox="1"/>
          <p:nvPr/>
        </p:nvSpPr>
        <p:spPr>
          <a:xfrm>
            <a:off x="2412390" y="4930646"/>
            <a:ext cx="3815690" cy="1384995"/>
          </a:xfrm>
          <a:prstGeom prst="rect">
            <a:avLst/>
          </a:prstGeom>
          <a:noFill/>
        </p:spPr>
        <p:txBody>
          <a:bodyPr wrap="square" lIns="121920" tIns="60960" rIns="121920" bIns="60960" rtlCol="0" anchor="t">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it-IT" sz="1200" b="1" i="0" u="none" strike="noStrike" kern="0" cap="none" spc="0" normalizeH="0" baseline="0" noProof="0">
                <a:ln>
                  <a:noFill/>
                </a:ln>
                <a:solidFill>
                  <a:srgbClr val="092869"/>
                </a:solidFill>
                <a:effectLst/>
                <a:uLnTx/>
                <a:uFillTx/>
                <a:latin typeface="Helvetica" panose="020B0604020202020204" pitchFamily="34" charset="0"/>
                <a:ea typeface="+mn-ea"/>
                <a:cs typeface="Helvetica" panose="020B0604020202020204" pitchFamily="34" charset="0"/>
                <a:sym typeface="Arial"/>
              </a:rPr>
              <a:t>APPROFONDIMENTO &amp; 1 TO 1</a:t>
            </a:r>
          </a:p>
          <a:p>
            <a:pPr marL="0" marR="0" lvl="0" indent="0" algn="just" defTabSz="1219170" rtl="0" eaLnBrk="1" fontAlgn="auto" latinLnBrk="0" hangingPunct="1">
              <a:lnSpc>
                <a:spcPct val="100000"/>
              </a:lnSpc>
              <a:spcBef>
                <a:spcPts val="0"/>
              </a:spcBef>
              <a:spcAft>
                <a:spcPts val="0"/>
              </a:spcAft>
              <a:buClr>
                <a:srgbClr val="000000"/>
              </a:buClr>
              <a:buSzTx/>
              <a:buFontTx/>
              <a:buNone/>
              <a:tabLst/>
              <a:defRPr/>
            </a:pP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Selezione</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dei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soggetti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innovativi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con cui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avviare</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approfondimenti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1-to1 a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partire</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dai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soggetti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innovativi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presenti</a:t>
            </a:r>
            <a:r>
              <a:rPr kumimoji="0" lang="en-US"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rPr>
              <a:t> in Short List</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200" b="1" i="0" u="none" strike="noStrike" kern="0" cap="none" spc="0" normalizeH="0" baseline="0" noProof="0">
              <a:ln>
                <a:noFill/>
              </a:ln>
              <a:solidFill>
                <a:prstClr val="white"/>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1200" cap="none" spc="0" normalizeH="0" baseline="0" noProof="0">
                <a:ln>
                  <a:noFill/>
                </a:ln>
                <a:solidFill>
                  <a:srgbClr val="D15119"/>
                </a:solidFill>
                <a:effectLst/>
                <a:uLnTx/>
                <a:uFillTx/>
                <a:latin typeface="Arial" panose="020B0604020202020204" pitchFamily="34" charset="0"/>
                <a:ea typeface="+mn-ea"/>
                <a:cs typeface="Arial" panose="020B0604020202020204" pitchFamily="34" charset="0"/>
              </a:rPr>
              <a:t>Da </a:t>
            </a:r>
            <a:r>
              <a:rPr kumimoji="0" lang="en-US" sz="1200" b="1" i="0" u="none" strike="noStrike" kern="1200" cap="none" spc="0" normalizeH="0" baseline="0" noProof="0" err="1">
                <a:ln>
                  <a:noFill/>
                </a:ln>
                <a:solidFill>
                  <a:srgbClr val="D15119"/>
                </a:solidFill>
                <a:effectLst/>
                <a:uLnTx/>
                <a:uFillTx/>
                <a:latin typeface="Arial" panose="020B0604020202020204" pitchFamily="34" charset="0"/>
                <a:ea typeface="+mn-ea"/>
                <a:cs typeface="Arial" panose="020B0604020202020204" pitchFamily="34" charset="0"/>
              </a:rPr>
              <a:t>effettuare</a:t>
            </a:r>
            <a:r>
              <a:rPr kumimoji="0" lang="en-US" sz="1200" b="1" i="0" u="none" strike="noStrike" kern="1200" cap="none" spc="0" normalizeH="0" baseline="0" noProof="0">
                <a:ln>
                  <a:noFill/>
                </a:ln>
                <a:solidFill>
                  <a:srgbClr val="D15119"/>
                </a:solidFill>
                <a:effectLst/>
                <a:uLnTx/>
                <a:uFillTx/>
                <a:latin typeface="Arial" panose="020B0604020202020204" pitchFamily="34" charset="0"/>
                <a:ea typeface="+mn-ea"/>
                <a:cs typeface="Arial" panose="020B0604020202020204" pitchFamily="34" charset="0"/>
              </a:rPr>
              <a:t> </a:t>
            </a:r>
            <a:r>
              <a:rPr kumimoji="0" lang="en-US" sz="1200" b="1" i="0" u="none" strike="noStrike" kern="1200" cap="none" spc="0" normalizeH="0" baseline="0" noProof="0" err="1">
                <a:ln>
                  <a:noFill/>
                </a:ln>
                <a:solidFill>
                  <a:srgbClr val="D15119"/>
                </a:solidFill>
                <a:effectLst/>
                <a:uLnTx/>
                <a:uFillTx/>
                <a:latin typeface="Arial" panose="020B0604020202020204" pitchFamily="34" charset="0"/>
                <a:ea typeface="+mn-ea"/>
                <a:cs typeface="Arial" panose="020B0604020202020204" pitchFamily="34" charset="0"/>
              </a:rPr>
              <a:t>entro</a:t>
            </a:r>
            <a:r>
              <a:rPr kumimoji="0" lang="en-US" sz="1200" b="1" i="0" u="none" strike="noStrike" kern="1200" cap="none" spc="0" normalizeH="0" baseline="0" noProof="0">
                <a:ln>
                  <a:noFill/>
                </a:ln>
                <a:solidFill>
                  <a:srgbClr val="D15119"/>
                </a:solidFill>
                <a:effectLst/>
                <a:uLnTx/>
                <a:uFillTx/>
                <a:latin typeface="Arial" panose="020B0604020202020204" pitchFamily="34" charset="0"/>
                <a:ea typeface="+mn-ea"/>
                <a:cs typeface="Arial" panose="020B0604020202020204" pitchFamily="34" charset="0"/>
              </a:rPr>
              <a:t> Settembre</a:t>
            </a: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lang="it-IT" sz="1000" b="1" i="0" u="none" strike="noStrike" kern="0" cap="none" spc="0" normalizeH="0" baseline="0" noProof="0">
              <a:ln>
                <a:noFill/>
              </a:ln>
              <a:solidFill>
                <a:srgbClr val="808080"/>
              </a:solidFill>
              <a:effectLst/>
              <a:uLnTx/>
              <a:uFillTx/>
              <a:latin typeface="Helvetica" panose="020B0604020202020204" pitchFamily="34" charset="0"/>
              <a:ea typeface="MS PGothic" panose="020B0600070205080204" pitchFamily="34" charset="-128"/>
              <a:cs typeface="Helvetica" panose="020B0604020202020204" pitchFamily="34" charset="0"/>
              <a:sym typeface="Arial"/>
            </a:endParaRPr>
          </a:p>
        </p:txBody>
      </p:sp>
      <p:sp>
        <p:nvSpPr>
          <p:cNvPr id="20" name="Freeform 33">
            <a:extLst>
              <a:ext uri="{FF2B5EF4-FFF2-40B4-BE49-F238E27FC236}">
                <a16:creationId xmlns:a16="http://schemas.microsoft.com/office/drawing/2014/main" id="{3A8558D8-A897-22BB-5482-CA53E5A1BF4D}"/>
              </a:ext>
            </a:extLst>
          </p:cNvPr>
          <p:cNvSpPr>
            <a:spLocks noEditPoints="1"/>
          </p:cNvSpPr>
          <p:nvPr/>
        </p:nvSpPr>
        <p:spPr bwMode="auto">
          <a:xfrm>
            <a:off x="1705074" y="5181517"/>
            <a:ext cx="426360" cy="270020"/>
          </a:xfrm>
          <a:custGeom>
            <a:avLst/>
            <a:gdLst>
              <a:gd name="T0" fmla="*/ 169 w 485"/>
              <a:gd name="T1" fmla="*/ 91 h 364"/>
              <a:gd name="T2" fmla="*/ 169 w 485"/>
              <a:gd name="T3" fmla="*/ 81 h 364"/>
              <a:gd name="T4" fmla="*/ 177 w 485"/>
              <a:gd name="T5" fmla="*/ 74 h 364"/>
              <a:gd name="T6" fmla="*/ 123 w 485"/>
              <a:gd name="T7" fmla="*/ 279 h 364"/>
              <a:gd name="T8" fmla="*/ 49 w 485"/>
              <a:gd name="T9" fmla="*/ 232 h 364"/>
              <a:gd name="T10" fmla="*/ 0 w 485"/>
              <a:gd name="T11" fmla="*/ 359 h 364"/>
              <a:gd name="T12" fmla="*/ 190 w 485"/>
              <a:gd name="T13" fmla="*/ 359 h 364"/>
              <a:gd name="T14" fmla="*/ 95 w 485"/>
              <a:gd name="T15" fmla="*/ 181 h 364"/>
              <a:gd name="T16" fmla="*/ 58 w 485"/>
              <a:gd name="T17" fmla="*/ 232 h 364"/>
              <a:gd name="T18" fmla="*/ 56 w 485"/>
              <a:gd name="T19" fmla="*/ 320 h 364"/>
              <a:gd name="T20" fmla="*/ 114 w 485"/>
              <a:gd name="T21" fmla="*/ 286 h 364"/>
              <a:gd name="T22" fmla="*/ 180 w 485"/>
              <a:gd name="T23" fmla="*/ 355 h 364"/>
              <a:gd name="T24" fmla="*/ 246 w 485"/>
              <a:gd name="T25" fmla="*/ 109 h 364"/>
              <a:gd name="T26" fmla="*/ 262 w 485"/>
              <a:gd name="T27" fmla="*/ 92 h 364"/>
              <a:gd name="T28" fmla="*/ 262 w 485"/>
              <a:gd name="T29" fmla="*/ 102 h 364"/>
              <a:gd name="T30" fmla="*/ 316 w 485"/>
              <a:gd name="T31" fmla="*/ 109 h 364"/>
              <a:gd name="T32" fmla="*/ 299 w 485"/>
              <a:gd name="T33" fmla="*/ 126 h 364"/>
              <a:gd name="T34" fmla="*/ 292 w 485"/>
              <a:gd name="T35" fmla="*/ 109 h 364"/>
              <a:gd name="T36" fmla="*/ 299 w 485"/>
              <a:gd name="T37" fmla="*/ 117 h 364"/>
              <a:gd name="T38" fmla="*/ 327 w 485"/>
              <a:gd name="T39" fmla="*/ 215 h 364"/>
              <a:gd name="T40" fmla="*/ 378 w 485"/>
              <a:gd name="T41" fmla="*/ 108 h 364"/>
              <a:gd name="T42" fmla="*/ 203 w 485"/>
              <a:gd name="T43" fmla="*/ 0 h 364"/>
              <a:gd name="T44" fmla="*/ 154 w 485"/>
              <a:gd name="T45" fmla="*/ 183 h 364"/>
              <a:gd name="T46" fmla="*/ 208 w 485"/>
              <a:gd name="T47" fmla="*/ 143 h 364"/>
              <a:gd name="T48" fmla="*/ 321 w 485"/>
              <a:gd name="T49" fmla="*/ 216 h 364"/>
              <a:gd name="T50" fmla="*/ 226 w 485"/>
              <a:gd name="T51" fmla="*/ 130 h 364"/>
              <a:gd name="T52" fmla="*/ 199 w 485"/>
              <a:gd name="T53" fmla="*/ 137 h 364"/>
              <a:gd name="T54" fmla="*/ 180 w 485"/>
              <a:gd name="T55" fmla="*/ 134 h 364"/>
              <a:gd name="T56" fmla="*/ 131 w 485"/>
              <a:gd name="T57" fmla="*/ 71 h 364"/>
              <a:gd name="T58" fmla="*/ 275 w 485"/>
              <a:gd name="T59" fmla="*/ 49 h 364"/>
              <a:gd name="T60" fmla="*/ 314 w 485"/>
              <a:gd name="T61" fmla="*/ 169 h 364"/>
              <a:gd name="T62" fmla="*/ 296 w 485"/>
              <a:gd name="T63" fmla="*/ 173 h 364"/>
              <a:gd name="T64" fmla="*/ 418 w 485"/>
              <a:gd name="T65" fmla="*/ 279 h 364"/>
              <a:gd name="T66" fmla="*/ 343 w 485"/>
              <a:gd name="T67" fmla="*/ 232 h 364"/>
              <a:gd name="T68" fmla="*/ 295 w 485"/>
              <a:gd name="T69" fmla="*/ 359 h 364"/>
              <a:gd name="T70" fmla="*/ 485 w 485"/>
              <a:gd name="T71" fmla="*/ 359 h 364"/>
              <a:gd name="T72" fmla="*/ 390 w 485"/>
              <a:gd name="T73" fmla="*/ 181 h 364"/>
              <a:gd name="T74" fmla="*/ 353 w 485"/>
              <a:gd name="T75" fmla="*/ 232 h 364"/>
              <a:gd name="T76" fmla="*/ 350 w 485"/>
              <a:gd name="T77" fmla="*/ 320 h 364"/>
              <a:gd name="T78" fmla="*/ 409 w 485"/>
              <a:gd name="T79" fmla="*/ 286 h 364"/>
              <a:gd name="T80" fmla="*/ 475 w 485"/>
              <a:gd name="T81" fmla="*/ 355 h 364"/>
              <a:gd name="T82" fmla="*/ 189 w 485"/>
              <a:gd name="T83" fmla="*/ 74 h 364"/>
              <a:gd name="T84" fmla="*/ 206 w 485"/>
              <a:gd name="T85" fmla="*/ 57 h 364"/>
              <a:gd name="T86" fmla="*/ 206 w 485"/>
              <a:gd name="T87" fmla="*/ 66 h 364"/>
              <a:gd name="T88" fmla="*/ 260 w 485"/>
              <a:gd name="T89" fmla="*/ 74 h 364"/>
              <a:gd name="T90" fmla="*/ 243 w 485"/>
              <a:gd name="T91" fmla="*/ 91 h 364"/>
              <a:gd name="T92" fmla="*/ 236 w 485"/>
              <a:gd name="T93" fmla="*/ 74 h 364"/>
              <a:gd name="T94" fmla="*/ 243 w 485"/>
              <a:gd name="T95" fmla="*/ 81 h 364"/>
              <a:gd name="T96" fmla="*/ 336 w 485"/>
              <a:gd name="T97" fmla="*/ 92 h 364"/>
              <a:gd name="T98" fmla="*/ 336 w 485"/>
              <a:gd name="T99" fmla="*/ 102 h 364"/>
              <a:gd name="T100" fmla="*/ 329 w 485"/>
              <a:gd name="T101" fmla="*/ 10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5" h="364">
                <a:moveTo>
                  <a:pt x="169" y="57"/>
                </a:moveTo>
                <a:cubicBezTo>
                  <a:pt x="160" y="57"/>
                  <a:pt x="153" y="65"/>
                  <a:pt x="153" y="74"/>
                </a:cubicBezTo>
                <a:cubicBezTo>
                  <a:pt x="153" y="83"/>
                  <a:pt x="160" y="91"/>
                  <a:pt x="169" y="91"/>
                </a:cubicBezTo>
                <a:cubicBezTo>
                  <a:pt x="179" y="91"/>
                  <a:pt x="186" y="83"/>
                  <a:pt x="186" y="74"/>
                </a:cubicBezTo>
                <a:cubicBezTo>
                  <a:pt x="186" y="65"/>
                  <a:pt x="179" y="57"/>
                  <a:pt x="169" y="57"/>
                </a:cubicBezTo>
                <a:close/>
                <a:moveTo>
                  <a:pt x="169" y="81"/>
                </a:moveTo>
                <a:cubicBezTo>
                  <a:pt x="165" y="81"/>
                  <a:pt x="162" y="78"/>
                  <a:pt x="162" y="74"/>
                </a:cubicBezTo>
                <a:cubicBezTo>
                  <a:pt x="162" y="70"/>
                  <a:pt x="165" y="66"/>
                  <a:pt x="169" y="66"/>
                </a:cubicBezTo>
                <a:cubicBezTo>
                  <a:pt x="173" y="66"/>
                  <a:pt x="177" y="70"/>
                  <a:pt x="177" y="74"/>
                </a:cubicBezTo>
                <a:cubicBezTo>
                  <a:pt x="177" y="78"/>
                  <a:pt x="173" y="81"/>
                  <a:pt x="169" y="81"/>
                </a:cubicBezTo>
                <a:close/>
                <a:moveTo>
                  <a:pt x="138" y="312"/>
                </a:moveTo>
                <a:cubicBezTo>
                  <a:pt x="127" y="309"/>
                  <a:pt x="124" y="290"/>
                  <a:pt x="123" y="279"/>
                </a:cubicBezTo>
                <a:cubicBezTo>
                  <a:pt x="134" y="267"/>
                  <a:pt x="141" y="250"/>
                  <a:pt x="141" y="232"/>
                </a:cubicBezTo>
                <a:cubicBezTo>
                  <a:pt x="141" y="195"/>
                  <a:pt x="123" y="171"/>
                  <a:pt x="95" y="171"/>
                </a:cubicBezTo>
                <a:cubicBezTo>
                  <a:pt x="66" y="171"/>
                  <a:pt x="49" y="195"/>
                  <a:pt x="49" y="232"/>
                </a:cubicBezTo>
                <a:cubicBezTo>
                  <a:pt x="49" y="251"/>
                  <a:pt x="56" y="268"/>
                  <a:pt x="67" y="279"/>
                </a:cubicBezTo>
                <a:cubicBezTo>
                  <a:pt x="67" y="293"/>
                  <a:pt x="62" y="308"/>
                  <a:pt x="53" y="311"/>
                </a:cubicBezTo>
                <a:cubicBezTo>
                  <a:pt x="9" y="320"/>
                  <a:pt x="0" y="342"/>
                  <a:pt x="0" y="359"/>
                </a:cubicBezTo>
                <a:cubicBezTo>
                  <a:pt x="0" y="362"/>
                  <a:pt x="2" y="364"/>
                  <a:pt x="4" y="364"/>
                </a:cubicBezTo>
                <a:cubicBezTo>
                  <a:pt x="185" y="364"/>
                  <a:pt x="185" y="364"/>
                  <a:pt x="185" y="364"/>
                </a:cubicBezTo>
                <a:cubicBezTo>
                  <a:pt x="188" y="364"/>
                  <a:pt x="190" y="362"/>
                  <a:pt x="190" y="359"/>
                </a:cubicBezTo>
                <a:cubicBezTo>
                  <a:pt x="190" y="343"/>
                  <a:pt x="181" y="321"/>
                  <a:pt x="138" y="312"/>
                </a:cubicBezTo>
                <a:close/>
                <a:moveTo>
                  <a:pt x="58" y="232"/>
                </a:moveTo>
                <a:cubicBezTo>
                  <a:pt x="58" y="185"/>
                  <a:pt x="86" y="181"/>
                  <a:pt x="95" y="181"/>
                </a:cubicBezTo>
                <a:cubicBezTo>
                  <a:pt x="104" y="181"/>
                  <a:pt x="132" y="185"/>
                  <a:pt x="132" y="232"/>
                </a:cubicBezTo>
                <a:cubicBezTo>
                  <a:pt x="132" y="261"/>
                  <a:pt x="112" y="283"/>
                  <a:pt x="95" y="283"/>
                </a:cubicBezTo>
                <a:cubicBezTo>
                  <a:pt x="77" y="283"/>
                  <a:pt x="58" y="261"/>
                  <a:pt x="58" y="232"/>
                </a:cubicBezTo>
                <a:close/>
                <a:moveTo>
                  <a:pt x="9" y="355"/>
                </a:moveTo>
                <a:cubicBezTo>
                  <a:pt x="12" y="338"/>
                  <a:pt x="27" y="326"/>
                  <a:pt x="55" y="320"/>
                </a:cubicBezTo>
                <a:cubicBezTo>
                  <a:pt x="55" y="320"/>
                  <a:pt x="55" y="320"/>
                  <a:pt x="56" y="320"/>
                </a:cubicBezTo>
                <a:cubicBezTo>
                  <a:pt x="68" y="316"/>
                  <a:pt x="74" y="301"/>
                  <a:pt x="76" y="286"/>
                </a:cubicBezTo>
                <a:cubicBezTo>
                  <a:pt x="82" y="290"/>
                  <a:pt x="88" y="292"/>
                  <a:pt x="95" y="292"/>
                </a:cubicBezTo>
                <a:cubicBezTo>
                  <a:pt x="102" y="292"/>
                  <a:pt x="108" y="290"/>
                  <a:pt x="114" y="286"/>
                </a:cubicBezTo>
                <a:cubicBezTo>
                  <a:pt x="116" y="302"/>
                  <a:pt x="122" y="317"/>
                  <a:pt x="136" y="321"/>
                </a:cubicBezTo>
                <a:cubicBezTo>
                  <a:pt x="136" y="321"/>
                  <a:pt x="136" y="321"/>
                  <a:pt x="136" y="321"/>
                </a:cubicBezTo>
                <a:cubicBezTo>
                  <a:pt x="163" y="326"/>
                  <a:pt x="178" y="338"/>
                  <a:pt x="180" y="355"/>
                </a:cubicBezTo>
                <a:lnTo>
                  <a:pt x="9" y="355"/>
                </a:lnTo>
                <a:close/>
                <a:moveTo>
                  <a:pt x="262" y="92"/>
                </a:moveTo>
                <a:cubicBezTo>
                  <a:pt x="253" y="92"/>
                  <a:pt x="246" y="100"/>
                  <a:pt x="246" y="109"/>
                </a:cubicBezTo>
                <a:cubicBezTo>
                  <a:pt x="246" y="118"/>
                  <a:pt x="253" y="126"/>
                  <a:pt x="262" y="126"/>
                </a:cubicBezTo>
                <a:cubicBezTo>
                  <a:pt x="272" y="126"/>
                  <a:pt x="279" y="118"/>
                  <a:pt x="279" y="109"/>
                </a:cubicBezTo>
                <a:cubicBezTo>
                  <a:pt x="279" y="100"/>
                  <a:pt x="272" y="92"/>
                  <a:pt x="262" y="92"/>
                </a:cubicBezTo>
                <a:close/>
                <a:moveTo>
                  <a:pt x="262" y="117"/>
                </a:moveTo>
                <a:cubicBezTo>
                  <a:pt x="258" y="117"/>
                  <a:pt x="255" y="113"/>
                  <a:pt x="255" y="109"/>
                </a:cubicBezTo>
                <a:cubicBezTo>
                  <a:pt x="255" y="105"/>
                  <a:pt x="258" y="102"/>
                  <a:pt x="262" y="102"/>
                </a:cubicBezTo>
                <a:cubicBezTo>
                  <a:pt x="267" y="102"/>
                  <a:pt x="270" y="105"/>
                  <a:pt x="270" y="109"/>
                </a:cubicBezTo>
                <a:cubicBezTo>
                  <a:pt x="270" y="113"/>
                  <a:pt x="267" y="117"/>
                  <a:pt x="262" y="117"/>
                </a:cubicBezTo>
                <a:close/>
                <a:moveTo>
                  <a:pt x="316" y="109"/>
                </a:moveTo>
                <a:cubicBezTo>
                  <a:pt x="316" y="100"/>
                  <a:pt x="308" y="92"/>
                  <a:pt x="299" y="92"/>
                </a:cubicBezTo>
                <a:cubicBezTo>
                  <a:pt x="290" y="92"/>
                  <a:pt x="282" y="100"/>
                  <a:pt x="282" y="109"/>
                </a:cubicBezTo>
                <a:cubicBezTo>
                  <a:pt x="282" y="118"/>
                  <a:pt x="290" y="126"/>
                  <a:pt x="299" y="126"/>
                </a:cubicBezTo>
                <a:cubicBezTo>
                  <a:pt x="308" y="126"/>
                  <a:pt x="316" y="118"/>
                  <a:pt x="316" y="109"/>
                </a:cubicBezTo>
                <a:close/>
                <a:moveTo>
                  <a:pt x="299" y="117"/>
                </a:moveTo>
                <a:cubicBezTo>
                  <a:pt x="295" y="117"/>
                  <a:pt x="292" y="113"/>
                  <a:pt x="292" y="109"/>
                </a:cubicBezTo>
                <a:cubicBezTo>
                  <a:pt x="292" y="105"/>
                  <a:pt x="295" y="102"/>
                  <a:pt x="299" y="102"/>
                </a:cubicBezTo>
                <a:cubicBezTo>
                  <a:pt x="303" y="102"/>
                  <a:pt x="307" y="105"/>
                  <a:pt x="307" y="109"/>
                </a:cubicBezTo>
                <a:cubicBezTo>
                  <a:pt x="307" y="113"/>
                  <a:pt x="303" y="117"/>
                  <a:pt x="299" y="117"/>
                </a:cubicBezTo>
                <a:close/>
                <a:moveTo>
                  <a:pt x="321" y="216"/>
                </a:moveTo>
                <a:cubicBezTo>
                  <a:pt x="322" y="216"/>
                  <a:pt x="323" y="216"/>
                  <a:pt x="324" y="216"/>
                </a:cubicBezTo>
                <a:cubicBezTo>
                  <a:pt x="325" y="216"/>
                  <a:pt x="326" y="216"/>
                  <a:pt x="327" y="215"/>
                </a:cubicBezTo>
                <a:cubicBezTo>
                  <a:pt x="328" y="214"/>
                  <a:pt x="329" y="212"/>
                  <a:pt x="328" y="210"/>
                </a:cubicBezTo>
                <a:cubicBezTo>
                  <a:pt x="328" y="210"/>
                  <a:pt x="321" y="195"/>
                  <a:pt x="320" y="177"/>
                </a:cubicBezTo>
                <a:cubicBezTo>
                  <a:pt x="354" y="168"/>
                  <a:pt x="378" y="140"/>
                  <a:pt x="378" y="108"/>
                </a:cubicBezTo>
                <a:cubicBezTo>
                  <a:pt x="378" y="69"/>
                  <a:pt x="341" y="37"/>
                  <a:pt x="296" y="37"/>
                </a:cubicBezTo>
                <a:cubicBezTo>
                  <a:pt x="289" y="37"/>
                  <a:pt x="283" y="37"/>
                  <a:pt x="276" y="39"/>
                </a:cubicBezTo>
                <a:cubicBezTo>
                  <a:pt x="262" y="15"/>
                  <a:pt x="234" y="0"/>
                  <a:pt x="203" y="0"/>
                </a:cubicBezTo>
                <a:cubicBezTo>
                  <a:pt x="158" y="0"/>
                  <a:pt x="122" y="32"/>
                  <a:pt x="122" y="71"/>
                </a:cubicBezTo>
                <a:cubicBezTo>
                  <a:pt x="122" y="100"/>
                  <a:pt x="141" y="125"/>
                  <a:pt x="171" y="137"/>
                </a:cubicBezTo>
                <a:cubicBezTo>
                  <a:pt x="169" y="163"/>
                  <a:pt x="154" y="183"/>
                  <a:pt x="154" y="183"/>
                </a:cubicBezTo>
                <a:cubicBezTo>
                  <a:pt x="152" y="185"/>
                  <a:pt x="152" y="188"/>
                  <a:pt x="154" y="189"/>
                </a:cubicBezTo>
                <a:cubicBezTo>
                  <a:pt x="155" y="191"/>
                  <a:pt x="157" y="191"/>
                  <a:pt x="159" y="191"/>
                </a:cubicBezTo>
                <a:cubicBezTo>
                  <a:pt x="184" y="179"/>
                  <a:pt x="200" y="164"/>
                  <a:pt x="208" y="143"/>
                </a:cubicBezTo>
                <a:cubicBezTo>
                  <a:pt x="213" y="142"/>
                  <a:pt x="218" y="142"/>
                  <a:pt x="224" y="141"/>
                </a:cubicBezTo>
                <a:cubicBezTo>
                  <a:pt x="236" y="163"/>
                  <a:pt x="261" y="177"/>
                  <a:pt x="289" y="179"/>
                </a:cubicBezTo>
                <a:cubicBezTo>
                  <a:pt x="295" y="193"/>
                  <a:pt x="306" y="205"/>
                  <a:pt x="321" y="216"/>
                </a:cubicBezTo>
                <a:close/>
                <a:moveTo>
                  <a:pt x="292" y="170"/>
                </a:moveTo>
                <a:cubicBezTo>
                  <a:pt x="265" y="169"/>
                  <a:pt x="241" y="155"/>
                  <a:pt x="230" y="133"/>
                </a:cubicBezTo>
                <a:cubicBezTo>
                  <a:pt x="229" y="131"/>
                  <a:pt x="228" y="130"/>
                  <a:pt x="226" y="130"/>
                </a:cubicBezTo>
                <a:cubicBezTo>
                  <a:pt x="226" y="130"/>
                  <a:pt x="225" y="130"/>
                  <a:pt x="225" y="131"/>
                </a:cubicBezTo>
                <a:cubicBezTo>
                  <a:pt x="218" y="132"/>
                  <a:pt x="211" y="133"/>
                  <a:pt x="204" y="133"/>
                </a:cubicBezTo>
                <a:cubicBezTo>
                  <a:pt x="202" y="133"/>
                  <a:pt x="200" y="135"/>
                  <a:pt x="199" y="137"/>
                </a:cubicBezTo>
                <a:cubicBezTo>
                  <a:pt x="199" y="138"/>
                  <a:pt x="199" y="138"/>
                  <a:pt x="199" y="139"/>
                </a:cubicBezTo>
                <a:cubicBezTo>
                  <a:pt x="194" y="154"/>
                  <a:pt x="185" y="165"/>
                  <a:pt x="170" y="175"/>
                </a:cubicBezTo>
                <a:cubicBezTo>
                  <a:pt x="175" y="165"/>
                  <a:pt x="180" y="150"/>
                  <a:pt x="180" y="134"/>
                </a:cubicBezTo>
                <a:cubicBezTo>
                  <a:pt x="180" y="134"/>
                  <a:pt x="180" y="134"/>
                  <a:pt x="180" y="134"/>
                </a:cubicBezTo>
                <a:cubicBezTo>
                  <a:pt x="180" y="132"/>
                  <a:pt x="179" y="130"/>
                  <a:pt x="177" y="129"/>
                </a:cubicBezTo>
                <a:cubicBezTo>
                  <a:pt x="149" y="120"/>
                  <a:pt x="131" y="97"/>
                  <a:pt x="131" y="71"/>
                </a:cubicBezTo>
                <a:cubicBezTo>
                  <a:pt x="131" y="37"/>
                  <a:pt x="164" y="9"/>
                  <a:pt x="203" y="9"/>
                </a:cubicBezTo>
                <a:cubicBezTo>
                  <a:pt x="232" y="9"/>
                  <a:pt x="258" y="24"/>
                  <a:pt x="269" y="47"/>
                </a:cubicBezTo>
                <a:cubicBezTo>
                  <a:pt x="270" y="48"/>
                  <a:pt x="273" y="49"/>
                  <a:pt x="275" y="49"/>
                </a:cubicBezTo>
                <a:cubicBezTo>
                  <a:pt x="282" y="47"/>
                  <a:pt x="289" y="46"/>
                  <a:pt x="296" y="46"/>
                </a:cubicBezTo>
                <a:cubicBezTo>
                  <a:pt x="336" y="46"/>
                  <a:pt x="368" y="74"/>
                  <a:pt x="368" y="108"/>
                </a:cubicBezTo>
                <a:cubicBezTo>
                  <a:pt x="368" y="137"/>
                  <a:pt x="346" y="162"/>
                  <a:pt x="314" y="169"/>
                </a:cubicBezTo>
                <a:cubicBezTo>
                  <a:pt x="312" y="169"/>
                  <a:pt x="310" y="171"/>
                  <a:pt x="310" y="173"/>
                </a:cubicBezTo>
                <a:cubicBezTo>
                  <a:pt x="311" y="183"/>
                  <a:pt x="312" y="191"/>
                  <a:pt x="314" y="198"/>
                </a:cubicBezTo>
                <a:cubicBezTo>
                  <a:pt x="306" y="190"/>
                  <a:pt x="300" y="182"/>
                  <a:pt x="296" y="173"/>
                </a:cubicBezTo>
                <a:cubicBezTo>
                  <a:pt x="296" y="171"/>
                  <a:pt x="294" y="170"/>
                  <a:pt x="292" y="170"/>
                </a:cubicBezTo>
                <a:close/>
                <a:moveTo>
                  <a:pt x="433" y="312"/>
                </a:moveTo>
                <a:cubicBezTo>
                  <a:pt x="422" y="309"/>
                  <a:pt x="418" y="290"/>
                  <a:pt x="418" y="279"/>
                </a:cubicBezTo>
                <a:cubicBezTo>
                  <a:pt x="429" y="267"/>
                  <a:pt x="436" y="250"/>
                  <a:pt x="436" y="232"/>
                </a:cubicBezTo>
                <a:cubicBezTo>
                  <a:pt x="436" y="195"/>
                  <a:pt x="418" y="171"/>
                  <a:pt x="390" y="171"/>
                </a:cubicBezTo>
                <a:cubicBezTo>
                  <a:pt x="361" y="171"/>
                  <a:pt x="343" y="195"/>
                  <a:pt x="343" y="232"/>
                </a:cubicBezTo>
                <a:cubicBezTo>
                  <a:pt x="343" y="251"/>
                  <a:pt x="351" y="268"/>
                  <a:pt x="362" y="279"/>
                </a:cubicBezTo>
                <a:cubicBezTo>
                  <a:pt x="362" y="293"/>
                  <a:pt x="357" y="308"/>
                  <a:pt x="348" y="311"/>
                </a:cubicBezTo>
                <a:cubicBezTo>
                  <a:pt x="304" y="320"/>
                  <a:pt x="295" y="342"/>
                  <a:pt x="295" y="359"/>
                </a:cubicBezTo>
                <a:cubicBezTo>
                  <a:pt x="295" y="362"/>
                  <a:pt x="297" y="364"/>
                  <a:pt x="299" y="364"/>
                </a:cubicBezTo>
                <a:cubicBezTo>
                  <a:pt x="480" y="364"/>
                  <a:pt x="480" y="364"/>
                  <a:pt x="480" y="364"/>
                </a:cubicBezTo>
                <a:cubicBezTo>
                  <a:pt x="483" y="364"/>
                  <a:pt x="485" y="362"/>
                  <a:pt x="485" y="359"/>
                </a:cubicBezTo>
                <a:cubicBezTo>
                  <a:pt x="485" y="343"/>
                  <a:pt x="476" y="321"/>
                  <a:pt x="433" y="312"/>
                </a:cubicBezTo>
                <a:close/>
                <a:moveTo>
                  <a:pt x="353" y="232"/>
                </a:moveTo>
                <a:cubicBezTo>
                  <a:pt x="353" y="185"/>
                  <a:pt x="381" y="181"/>
                  <a:pt x="390" y="181"/>
                </a:cubicBezTo>
                <a:cubicBezTo>
                  <a:pt x="398" y="181"/>
                  <a:pt x="427" y="185"/>
                  <a:pt x="427" y="232"/>
                </a:cubicBezTo>
                <a:cubicBezTo>
                  <a:pt x="427" y="261"/>
                  <a:pt x="407" y="283"/>
                  <a:pt x="390" y="283"/>
                </a:cubicBezTo>
                <a:cubicBezTo>
                  <a:pt x="372" y="283"/>
                  <a:pt x="353" y="261"/>
                  <a:pt x="353" y="232"/>
                </a:cubicBezTo>
                <a:close/>
                <a:moveTo>
                  <a:pt x="304" y="355"/>
                </a:moveTo>
                <a:cubicBezTo>
                  <a:pt x="307" y="338"/>
                  <a:pt x="322" y="326"/>
                  <a:pt x="350" y="320"/>
                </a:cubicBezTo>
                <a:cubicBezTo>
                  <a:pt x="350" y="320"/>
                  <a:pt x="350" y="320"/>
                  <a:pt x="350" y="320"/>
                </a:cubicBezTo>
                <a:cubicBezTo>
                  <a:pt x="363" y="316"/>
                  <a:pt x="369" y="301"/>
                  <a:pt x="371" y="286"/>
                </a:cubicBezTo>
                <a:cubicBezTo>
                  <a:pt x="377" y="290"/>
                  <a:pt x="383" y="292"/>
                  <a:pt x="390" y="292"/>
                </a:cubicBezTo>
                <a:cubicBezTo>
                  <a:pt x="397" y="292"/>
                  <a:pt x="403" y="290"/>
                  <a:pt x="409" y="286"/>
                </a:cubicBezTo>
                <a:cubicBezTo>
                  <a:pt x="411" y="302"/>
                  <a:pt x="417" y="317"/>
                  <a:pt x="431" y="321"/>
                </a:cubicBezTo>
                <a:cubicBezTo>
                  <a:pt x="431" y="321"/>
                  <a:pt x="431" y="321"/>
                  <a:pt x="431" y="321"/>
                </a:cubicBezTo>
                <a:cubicBezTo>
                  <a:pt x="458" y="326"/>
                  <a:pt x="473" y="338"/>
                  <a:pt x="475" y="355"/>
                </a:cubicBezTo>
                <a:lnTo>
                  <a:pt x="304" y="355"/>
                </a:lnTo>
                <a:close/>
                <a:moveTo>
                  <a:pt x="206" y="57"/>
                </a:moveTo>
                <a:cubicBezTo>
                  <a:pt x="197" y="57"/>
                  <a:pt x="189" y="65"/>
                  <a:pt x="189" y="74"/>
                </a:cubicBezTo>
                <a:cubicBezTo>
                  <a:pt x="189" y="83"/>
                  <a:pt x="197" y="91"/>
                  <a:pt x="206" y="91"/>
                </a:cubicBezTo>
                <a:cubicBezTo>
                  <a:pt x="215" y="91"/>
                  <a:pt x="223" y="83"/>
                  <a:pt x="223" y="74"/>
                </a:cubicBezTo>
                <a:cubicBezTo>
                  <a:pt x="223" y="65"/>
                  <a:pt x="215" y="57"/>
                  <a:pt x="206" y="57"/>
                </a:cubicBezTo>
                <a:close/>
                <a:moveTo>
                  <a:pt x="206" y="81"/>
                </a:moveTo>
                <a:cubicBezTo>
                  <a:pt x="202" y="81"/>
                  <a:pt x="199" y="78"/>
                  <a:pt x="199" y="74"/>
                </a:cubicBezTo>
                <a:cubicBezTo>
                  <a:pt x="199" y="70"/>
                  <a:pt x="202" y="66"/>
                  <a:pt x="206" y="66"/>
                </a:cubicBezTo>
                <a:cubicBezTo>
                  <a:pt x="210" y="66"/>
                  <a:pt x="214" y="70"/>
                  <a:pt x="214" y="74"/>
                </a:cubicBezTo>
                <a:cubicBezTo>
                  <a:pt x="214" y="78"/>
                  <a:pt x="210" y="81"/>
                  <a:pt x="206" y="81"/>
                </a:cubicBezTo>
                <a:close/>
                <a:moveTo>
                  <a:pt x="260" y="74"/>
                </a:moveTo>
                <a:cubicBezTo>
                  <a:pt x="260" y="65"/>
                  <a:pt x="252" y="57"/>
                  <a:pt x="243" y="57"/>
                </a:cubicBezTo>
                <a:cubicBezTo>
                  <a:pt x="234" y="57"/>
                  <a:pt x="226" y="65"/>
                  <a:pt x="226" y="74"/>
                </a:cubicBezTo>
                <a:cubicBezTo>
                  <a:pt x="226" y="83"/>
                  <a:pt x="234" y="91"/>
                  <a:pt x="243" y="91"/>
                </a:cubicBezTo>
                <a:cubicBezTo>
                  <a:pt x="252" y="91"/>
                  <a:pt x="260" y="83"/>
                  <a:pt x="260" y="74"/>
                </a:cubicBezTo>
                <a:close/>
                <a:moveTo>
                  <a:pt x="243" y="81"/>
                </a:moveTo>
                <a:cubicBezTo>
                  <a:pt x="239" y="81"/>
                  <a:pt x="236" y="78"/>
                  <a:pt x="236" y="74"/>
                </a:cubicBezTo>
                <a:cubicBezTo>
                  <a:pt x="236" y="70"/>
                  <a:pt x="239" y="66"/>
                  <a:pt x="243" y="66"/>
                </a:cubicBezTo>
                <a:cubicBezTo>
                  <a:pt x="247" y="66"/>
                  <a:pt x="250" y="70"/>
                  <a:pt x="250" y="74"/>
                </a:cubicBezTo>
                <a:cubicBezTo>
                  <a:pt x="250" y="78"/>
                  <a:pt x="247" y="81"/>
                  <a:pt x="243" y="81"/>
                </a:cubicBezTo>
                <a:close/>
                <a:moveTo>
                  <a:pt x="336" y="126"/>
                </a:moveTo>
                <a:cubicBezTo>
                  <a:pt x="345" y="126"/>
                  <a:pt x="353" y="118"/>
                  <a:pt x="353" y="109"/>
                </a:cubicBezTo>
                <a:cubicBezTo>
                  <a:pt x="353" y="100"/>
                  <a:pt x="345" y="92"/>
                  <a:pt x="336" y="92"/>
                </a:cubicBezTo>
                <a:cubicBezTo>
                  <a:pt x="327" y="92"/>
                  <a:pt x="319" y="100"/>
                  <a:pt x="319" y="109"/>
                </a:cubicBezTo>
                <a:cubicBezTo>
                  <a:pt x="319" y="118"/>
                  <a:pt x="327" y="126"/>
                  <a:pt x="336" y="126"/>
                </a:cubicBezTo>
                <a:close/>
                <a:moveTo>
                  <a:pt x="336" y="102"/>
                </a:moveTo>
                <a:cubicBezTo>
                  <a:pt x="340" y="102"/>
                  <a:pt x="343" y="105"/>
                  <a:pt x="343" y="109"/>
                </a:cubicBezTo>
                <a:cubicBezTo>
                  <a:pt x="343" y="113"/>
                  <a:pt x="340" y="117"/>
                  <a:pt x="336" y="117"/>
                </a:cubicBezTo>
                <a:cubicBezTo>
                  <a:pt x="332" y="117"/>
                  <a:pt x="329" y="113"/>
                  <a:pt x="329" y="109"/>
                </a:cubicBezTo>
                <a:cubicBezTo>
                  <a:pt x="329" y="105"/>
                  <a:pt x="332" y="102"/>
                  <a:pt x="336" y="10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vale 20">
            <a:extLst>
              <a:ext uri="{FF2B5EF4-FFF2-40B4-BE49-F238E27FC236}">
                <a16:creationId xmlns:a16="http://schemas.microsoft.com/office/drawing/2014/main" id="{0CAC3C9D-1F95-1064-2728-2B1F9747E9F8}"/>
              </a:ext>
            </a:extLst>
          </p:cNvPr>
          <p:cNvSpPr/>
          <p:nvPr/>
        </p:nvSpPr>
        <p:spPr>
          <a:xfrm>
            <a:off x="7080956" y="5060483"/>
            <a:ext cx="576000" cy="576000"/>
          </a:xfrm>
          <a:prstGeom prst="ellipse">
            <a:avLst/>
          </a:prstGeom>
          <a:solidFill>
            <a:schemeClr val="accent5">
              <a:lumMod val="50000"/>
            </a:schemeClr>
          </a:solidFill>
          <a:ln w="28575">
            <a:solidFill>
              <a:srgbClr val="3C8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a:endParaRPr>
          </a:p>
        </p:txBody>
      </p:sp>
      <p:sp>
        <p:nvSpPr>
          <p:cNvPr id="22" name="CasellaDiTesto 21">
            <a:extLst>
              <a:ext uri="{FF2B5EF4-FFF2-40B4-BE49-F238E27FC236}">
                <a16:creationId xmlns:a16="http://schemas.microsoft.com/office/drawing/2014/main" id="{6E2440FF-3458-0D52-89C3-759F986806B3}"/>
              </a:ext>
            </a:extLst>
          </p:cNvPr>
          <p:cNvSpPr txBox="1"/>
          <p:nvPr/>
        </p:nvSpPr>
        <p:spPr>
          <a:xfrm>
            <a:off x="7801492" y="4930646"/>
            <a:ext cx="4002543" cy="1231106"/>
          </a:xfrm>
          <a:prstGeom prst="rect">
            <a:avLst/>
          </a:prstGeom>
          <a:noFill/>
        </p:spPr>
        <p:txBody>
          <a:bodyPr wrap="square" lIns="121920" tIns="60960" rIns="121920" bIns="60960" rtlCol="0" anchor="t">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it-IT" sz="1200" b="1" i="0" u="none" strike="noStrike" kern="0" cap="none" spc="0" normalizeH="0" baseline="0" noProof="0">
                <a:ln>
                  <a:noFill/>
                </a:ln>
                <a:solidFill>
                  <a:srgbClr val="092869"/>
                </a:solidFill>
                <a:effectLst/>
                <a:uLnTx/>
                <a:uFillTx/>
                <a:latin typeface="Helvetica" panose="020B0604020202020204" pitchFamily="34" charset="0"/>
                <a:ea typeface="+mn-ea"/>
                <a:cs typeface="Helvetica" panose="020B0604020202020204" pitchFamily="34" charset="0"/>
                <a:sym typeface="Arial"/>
              </a:rPr>
              <a:t>SOLUTION &amp; SELECTION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it-IT"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rPr>
              <a:t>Selezione dei soggetti innovativi per l’avvio dei </a:t>
            </a:r>
            <a:r>
              <a:rPr kumimoji="0" lang="it-IT" sz="1200" b="0" i="0" u="none" strike="noStrike" kern="0" cap="none" spc="0" normalizeH="0" baseline="0" noProof="0" err="1">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rPr>
              <a:t>PoC</a:t>
            </a:r>
            <a:endParaRPr kumimoji="0" lang="it-IT" sz="1200" b="0" i="0" u="none" strike="noStrike" kern="0" cap="none" spc="0" normalizeH="0" baseline="0" noProof="0">
              <a:ln>
                <a:noFill/>
              </a:ln>
              <a:solidFill>
                <a:srgbClr val="092869"/>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it-IT"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it-IT"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it-IT"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r>
              <a:rPr kumimoji="0" lang="it-IT" sz="1200" b="1" i="0" u="none" strike="noStrike" kern="1200" cap="none" spc="0" normalizeH="0" baseline="0" noProof="0">
                <a:ln>
                  <a:noFill/>
                </a:ln>
                <a:solidFill>
                  <a:srgbClr val="D15119"/>
                </a:solidFill>
                <a:effectLst/>
                <a:uLnTx/>
                <a:uFillTx/>
                <a:latin typeface="Arial" panose="020B0604020202020204" pitchFamily="34" charset="0"/>
                <a:ea typeface="+mn-ea"/>
                <a:cs typeface="Arial" panose="020B0604020202020204" pitchFamily="34" charset="0"/>
                <a:sym typeface="Arial"/>
              </a:rPr>
              <a:t>Da effettuare entro Ottobre</a:t>
            </a:r>
          </a:p>
        </p:txBody>
      </p:sp>
      <p:sp>
        <p:nvSpPr>
          <p:cNvPr id="23" name="Freeform 123">
            <a:extLst>
              <a:ext uri="{FF2B5EF4-FFF2-40B4-BE49-F238E27FC236}">
                <a16:creationId xmlns:a16="http://schemas.microsoft.com/office/drawing/2014/main" id="{9F382F86-2A9E-354C-EDD8-758293596FA0}"/>
              </a:ext>
            </a:extLst>
          </p:cNvPr>
          <p:cNvSpPr>
            <a:spLocks noEditPoints="1"/>
          </p:cNvSpPr>
          <p:nvPr/>
        </p:nvSpPr>
        <p:spPr bwMode="auto">
          <a:xfrm>
            <a:off x="7170356" y="5153666"/>
            <a:ext cx="398773" cy="361594"/>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vale 26">
            <a:extLst>
              <a:ext uri="{FF2B5EF4-FFF2-40B4-BE49-F238E27FC236}">
                <a16:creationId xmlns:a16="http://schemas.microsoft.com/office/drawing/2014/main" id="{B2E8D729-C37D-59A4-9EB9-99DE68057FE7}"/>
              </a:ext>
            </a:extLst>
          </p:cNvPr>
          <p:cNvSpPr/>
          <p:nvPr/>
        </p:nvSpPr>
        <p:spPr>
          <a:xfrm>
            <a:off x="1485537" y="4967077"/>
            <a:ext cx="326312" cy="324000"/>
          </a:xfrm>
          <a:prstGeom prst="ellipse">
            <a:avLst/>
          </a:prstGeom>
          <a:solidFill>
            <a:schemeClr val="bg1"/>
          </a:solidFill>
          <a:ln w="28575">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e 27">
            <a:extLst>
              <a:ext uri="{FF2B5EF4-FFF2-40B4-BE49-F238E27FC236}">
                <a16:creationId xmlns:a16="http://schemas.microsoft.com/office/drawing/2014/main" id="{D3063FE9-B98D-1178-8F86-6C9603CCA65D}"/>
              </a:ext>
            </a:extLst>
          </p:cNvPr>
          <p:cNvSpPr/>
          <p:nvPr/>
        </p:nvSpPr>
        <p:spPr>
          <a:xfrm>
            <a:off x="6969946" y="4947990"/>
            <a:ext cx="324000" cy="324000"/>
          </a:xfrm>
          <a:prstGeom prst="ellipse">
            <a:avLst/>
          </a:prstGeom>
          <a:solidFill>
            <a:schemeClr val="bg1"/>
          </a:solidFill>
          <a:ln w="28575">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ttangolo 28">
            <a:extLst>
              <a:ext uri="{FF2B5EF4-FFF2-40B4-BE49-F238E27FC236}">
                <a16:creationId xmlns:a16="http://schemas.microsoft.com/office/drawing/2014/main" id="{83F055CA-26A4-BAEA-A37A-D9FE9D84D264}"/>
              </a:ext>
            </a:extLst>
          </p:cNvPr>
          <p:cNvSpPr/>
          <p:nvPr/>
        </p:nvSpPr>
        <p:spPr>
          <a:xfrm>
            <a:off x="1508472" y="4995601"/>
            <a:ext cx="344392" cy="166565"/>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it-IT" sz="1200" b="1"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1</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30" name="Rettangolo 29">
            <a:extLst>
              <a:ext uri="{FF2B5EF4-FFF2-40B4-BE49-F238E27FC236}">
                <a16:creationId xmlns:a16="http://schemas.microsoft.com/office/drawing/2014/main" id="{C27093CB-1052-BA00-52F4-9DBBD79748E2}"/>
              </a:ext>
            </a:extLst>
          </p:cNvPr>
          <p:cNvSpPr/>
          <p:nvPr/>
        </p:nvSpPr>
        <p:spPr>
          <a:xfrm>
            <a:off x="7000803" y="4972427"/>
            <a:ext cx="341952" cy="166565"/>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it-IT" sz="1200" b="1"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2</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4115" name="Segnaposto contenuto 2">
            <a:extLst>
              <a:ext uri="{FF2B5EF4-FFF2-40B4-BE49-F238E27FC236}">
                <a16:creationId xmlns:a16="http://schemas.microsoft.com/office/drawing/2014/main" id="{0100ECB1-6AC0-E085-3F45-CF1A68A70922}"/>
              </a:ext>
            </a:extLst>
          </p:cNvPr>
          <p:cNvSpPr txBox="1">
            <a:spLocks/>
          </p:cNvSpPr>
          <p:nvPr/>
        </p:nvSpPr>
        <p:spPr>
          <a:xfrm>
            <a:off x="381841" y="464950"/>
            <a:ext cx="7710967" cy="64689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2060"/>
                </a:solidFill>
                <a:latin typeface="Helvetica Neue" panose="02000403000000020004" pitchFamily="2"/>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400" b="1" i="0" u="none" strike="noStrike" kern="1200" cap="none" spc="0" normalizeH="0" baseline="0" noProof="0">
                <a:ln>
                  <a:noFill/>
                </a:ln>
                <a:solidFill>
                  <a:srgbClr val="092869"/>
                </a:solidFill>
                <a:effectLst/>
                <a:uLnTx/>
                <a:uFillTx/>
                <a:latin typeface="Helvetica Neue" panose="02000403000000020004" pitchFamily="2"/>
                <a:ea typeface="+mn-ea"/>
                <a:cs typeface="+mn-cs"/>
              </a:rPr>
              <a:t>Next Steps e Prossimi Appuntamenti</a:t>
            </a:r>
          </a:p>
        </p:txBody>
      </p:sp>
      <p:sp>
        <p:nvSpPr>
          <p:cNvPr id="4116" name="Segnaposto contenuto 2">
            <a:extLst>
              <a:ext uri="{FF2B5EF4-FFF2-40B4-BE49-F238E27FC236}">
                <a16:creationId xmlns:a16="http://schemas.microsoft.com/office/drawing/2014/main" id="{2AA7903E-0142-C8C8-C23B-F2FEB31E3D13}"/>
              </a:ext>
            </a:extLst>
          </p:cNvPr>
          <p:cNvSpPr txBox="1">
            <a:spLocks/>
          </p:cNvSpPr>
          <p:nvPr/>
        </p:nvSpPr>
        <p:spPr>
          <a:xfrm>
            <a:off x="365125" y="209550"/>
            <a:ext cx="10809288" cy="261938"/>
          </a:xfrm>
          <a:prstGeom prst="rect">
            <a:avLst/>
          </a:prstGeom>
        </p:spPr>
        <p:txBody>
          <a:bodyPr/>
          <a:lstStyle>
            <a:lvl1pPr marL="0" indent="0" algn="l" defTabSz="914400" rtl="0" eaLnBrk="1" latinLnBrk="0" hangingPunct="1">
              <a:lnSpc>
                <a:spcPct val="90000"/>
              </a:lnSpc>
              <a:spcBef>
                <a:spcPts val="1000"/>
              </a:spcBef>
              <a:buFontTx/>
              <a:buNone/>
              <a:defRPr sz="1400" kern="1200">
                <a:solidFill>
                  <a:srgbClr val="002060"/>
                </a:solidFill>
                <a:latin typeface="Helvetica Neue" panose="02000403000000020004" pitchFamily="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it-IT" sz="1400" b="0" i="0" u="none" strike="noStrike" kern="1200" cap="none" spc="0" normalizeH="0" baseline="0" noProof="0">
                <a:ln>
                  <a:noFill/>
                </a:ln>
                <a:solidFill>
                  <a:srgbClr val="092869"/>
                </a:solidFill>
                <a:effectLst/>
                <a:uLnTx/>
                <a:uFillTx/>
                <a:latin typeface="Helvetica Neue" panose="02000403000000020004" pitchFamily="2"/>
                <a:ea typeface="+mn-ea"/>
                <a:cs typeface="+mn-cs"/>
              </a:rPr>
              <a:t>Il Report Out Solution Scouting 2024</a:t>
            </a: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it-IT" sz="1400" b="0" i="0" u="none" strike="noStrike" kern="120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4123" name="Rectangle 1354">
            <a:extLst>
              <a:ext uri="{FF2B5EF4-FFF2-40B4-BE49-F238E27FC236}">
                <a16:creationId xmlns:a16="http://schemas.microsoft.com/office/drawing/2014/main" id="{1A8C32B7-E3AF-3D02-9645-5911586A9A34}"/>
              </a:ext>
            </a:extLst>
          </p:cNvPr>
          <p:cNvSpPr/>
          <p:nvPr/>
        </p:nvSpPr>
        <p:spPr>
          <a:xfrm>
            <a:off x="208367" y="1761022"/>
            <a:ext cx="11983633" cy="2546748"/>
          </a:xfrm>
          <a:prstGeom prst="rect">
            <a:avLst/>
          </a:prstGeom>
          <a:solidFill>
            <a:srgbClr val="09286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296A"/>
              </a:solidFill>
              <a:effectLst/>
              <a:uLnTx/>
              <a:uFillTx/>
              <a:latin typeface="Helvetica Neue" panose="02000403000000020004" pitchFamily="2"/>
              <a:ea typeface="+mn-ea"/>
              <a:cs typeface="+mn-cs"/>
            </a:endParaRPr>
          </a:p>
        </p:txBody>
      </p:sp>
      <p:sp>
        <p:nvSpPr>
          <p:cNvPr id="2" name="Slide Number Placeholder 6">
            <a:extLst>
              <a:ext uri="{FF2B5EF4-FFF2-40B4-BE49-F238E27FC236}">
                <a16:creationId xmlns:a16="http://schemas.microsoft.com/office/drawing/2014/main" id="{D4AA340E-15E7-D418-CC55-0422496B4531}"/>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10</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pic>
        <p:nvPicPr>
          <p:cNvPr id="4" name="object 86">
            <a:extLst>
              <a:ext uri="{FF2B5EF4-FFF2-40B4-BE49-F238E27FC236}">
                <a16:creationId xmlns:a16="http://schemas.microsoft.com/office/drawing/2014/main" id="{FB0D94BC-8CE7-B567-C70C-4B8827F0B944}"/>
              </a:ext>
            </a:extLst>
          </p:cNvPr>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843324" y="2221094"/>
            <a:ext cx="215513" cy="1277238"/>
          </a:xfrm>
          <a:prstGeom prst="rect">
            <a:avLst/>
          </a:prstGeom>
        </p:spPr>
      </p:pic>
      <p:pic>
        <p:nvPicPr>
          <p:cNvPr id="5" name="object 21">
            <a:extLst>
              <a:ext uri="{FF2B5EF4-FFF2-40B4-BE49-F238E27FC236}">
                <a16:creationId xmlns:a16="http://schemas.microsoft.com/office/drawing/2014/main" id="{6384984F-F45B-7CEA-78A4-C594D81E0EEB}"/>
              </a:ext>
            </a:extLst>
          </p:cNvPr>
          <p:cNvPicPr/>
          <p:nvPr/>
        </p:nvPicPr>
        <p:blipFill>
          <a:blip r:embed="rId6" cstate="print">
            <a:duotone>
              <a:prstClr val="black"/>
              <a:schemeClr val="accent3">
                <a:tint val="45000"/>
                <a:satMod val="400000"/>
              </a:schemeClr>
            </a:duotone>
          </a:blip>
          <a:stretch>
            <a:fillRect/>
          </a:stretch>
        </p:blipFill>
        <p:spPr>
          <a:xfrm>
            <a:off x="486803" y="1660352"/>
            <a:ext cx="1296000" cy="95941"/>
          </a:xfrm>
          <a:prstGeom prst="rect">
            <a:avLst/>
          </a:prstGeom>
          <a:gradFill>
            <a:gsLst>
              <a:gs pos="0">
                <a:schemeClr val="accent1">
                  <a:lumMod val="5000"/>
                  <a:lumOff val="95000"/>
                </a:schemeClr>
              </a:gs>
              <a:gs pos="74000">
                <a:schemeClr val="bg1">
                  <a:lumMod val="75000"/>
                </a:schemeClr>
              </a:gs>
              <a:gs pos="83000">
                <a:schemeClr val="bg1">
                  <a:lumMod val="50000"/>
                </a:schemeClr>
              </a:gs>
              <a:gs pos="100000">
                <a:schemeClr val="bg1">
                  <a:lumMod val="50000"/>
                </a:schemeClr>
              </a:gs>
            </a:gsLst>
            <a:lin ang="5400000" scaled="1"/>
          </a:gradFill>
        </p:spPr>
      </p:pic>
      <p:sp>
        <p:nvSpPr>
          <p:cNvPr id="13" name="CasellaDiTesto 12">
            <a:extLst>
              <a:ext uri="{FF2B5EF4-FFF2-40B4-BE49-F238E27FC236}">
                <a16:creationId xmlns:a16="http://schemas.microsoft.com/office/drawing/2014/main" id="{9C6EF3AE-A18C-B98B-8A08-B7D11061882C}"/>
              </a:ext>
            </a:extLst>
          </p:cNvPr>
          <p:cNvSpPr txBox="1"/>
          <p:nvPr/>
        </p:nvSpPr>
        <p:spPr>
          <a:xfrm>
            <a:off x="725133" y="1405934"/>
            <a:ext cx="81946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20" normalizeH="0" baseline="0" noProof="0">
                <a:ln>
                  <a:noFill/>
                </a:ln>
                <a:solidFill>
                  <a:prstClr val="black">
                    <a:lumMod val="75000"/>
                    <a:lumOff val="25000"/>
                  </a:prstClr>
                </a:solidFill>
                <a:effectLst/>
                <a:uLnTx/>
                <a:uFillTx/>
                <a:latin typeface="Helvetica Neue" panose="02000403000000020004" pitchFamily="2"/>
                <a:ea typeface="+mn-ea"/>
                <a:cs typeface="HelveticaNowDisplay Bold"/>
              </a:rPr>
              <a:t>INPUT</a:t>
            </a:r>
            <a:endParaRPr kumimoji="0" lang="it-IT" sz="1200" b="0" i="0" u="none" strike="noStrike" kern="0" cap="none" spc="0" normalizeH="0" baseline="0" noProof="0">
              <a:ln>
                <a:noFill/>
              </a:ln>
              <a:solidFill>
                <a:prstClr val="black">
                  <a:lumMod val="75000"/>
                  <a:lumOff val="25000"/>
                </a:prstClr>
              </a:solidFill>
              <a:effectLst/>
              <a:uLnTx/>
              <a:uFillTx/>
              <a:latin typeface="Helvetica Neue" panose="02000403000000020004" pitchFamily="2"/>
              <a:ea typeface="+mn-ea"/>
              <a:cs typeface="+mn-cs"/>
            </a:endParaRPr>
          </a:p>
        </p:txBody>
      </p:sp>
      <p:pic>
        <p:nvPicPr>
          <p:cNvPr id="14" name="object 11">
            <a:extLst>
              <a:ext uri="{FF2B5EF4-FFF2-40B4-BE49-F238E27FC236}">
                <a16:creationId xmlns:a16="http://schemas.microsoft.com/office/drawing/2014/main" id="{77995E97-0679-560F-3E1B-F8909DDD9F57}"/>
              </a:ext>
            </a:extLst>
          </p:cNvPr>
          <p:cNvPicPr/>
          <p:nvPr/>
        </p:nvPicPr>
        <p:blipFill>
          <a:blip r:embed="rId7" cstate="print"/>
          <a:stretch>
            <a:fillRect/>
          </a:stretch>
        </p:blipFill>
        <p:spPr>
          <a:xfrm>
            <a:off x="7040602" y="3110720"/>
            <a:ext cx="128963" cy="128946"/>
          </a:xfrm>
          <a:prstGeom prst="rect">
            <a:avLst/>
          </a:prstGeom>
        </p:spPr>
      </p:pic>
      <p:pic>
        <p:nvPicPr>
          <p:cNvPr id="18" name="object 12">
            <a:extLst>
              <a:ext uri="{FF2B5EF4-FFF2-40B4-BE49-F238E27FC236}">
                <a16:creationId xmlns:a16="http://schemas.microsoft.com/office/drawing/2014/main" id="{BB5D89A1-2362-A4B5-BCFA-2DB751564FFF}"/>
              </a:ext>
            </a:extLst>
          </p:cNvPr>
          <p:cNvPicPr/>
          <p:nvPr/>
        </p:nvPicPr>
        <p:blipFill>
          <a:blip r:embed="rId8" cstate="print"/>
          <a:stretch>
            <a:fillRect/>
          </a:stretch>
        </p:blipFill>
        <p:spPr>
          <a:xfrm>
            <a:off x="9248885" y="3110720"/>
            <a:ext cx="128963" cy="128946"/>
          </a:xfrm>
          <a:prstGeom prst="rect">
            <a:avLst/>
          </a:prstGeom>
        </p:spPr>
      </p:pic>
      <p:pic>
        <p:nvPicPr>
          <p:cNvPr id="35" name="object 16">
            <a:extLst>
              <a:ext uri="{FF2B5EF4-FFF2-40B4-BE49-F238E27FC236}">
                <a16:creationId xmlns:a16="http://schemas.microsoft.com/office/drawing/2014/main" id="{971F3EBA-F741-D64A-352F-974F44FC79BF}"/>
              </a:ext>
            </a:extLst>
          </p:cNvPr>
          <p:cNvPicPr/>
          <p:nvPr/>
        </p:nvPicPr>
        <p:blipFill>
          <a:blip r:embed="rId9" cstate="print"/>
          <a:stretch>
            <a:fillRect/>
          </a:stretch>
        </p:blipFill>
        <p:spPr>
          <a:xfrm>
            <a:off x="4828711" y="3112198"/>
            <a:ext cx="128963" cy="128946"/>
          </a:xfrm>
          <a:prstGeom prst="rect">
            <a:avLst/>
          </a:prstGeom>
        </p:spPr>
      </p:pic>
      <p:sp>
        <p:nvSpPr>
          <p:cNvPr id="36" name="object 88">
            <a:extLst>
              <a:ext uri="{FF2B5EF4-FFF2-40B4-BE49-F238E27FC236}">
                <a16:creationId xmlns:a16="http://schemas.microsoft.com/office/drawing/2014/main" id="{F39AE9E9-D839-750E-7510-80319F939D5D}"/>
              </a:ext>
            </a:extLst>
          </p:cNvPr>
          <p:cNvSpPr txBox="1">
            <a:spLocks noChangeAspect="1"/>
          </p:cNvSpPr>
          <p:nvPr/>
        </p:nvSpPr>
        <p:spPr>
          <a:xfrm>
            <a:off x="2059560" y="3372886"/>
            <a:ext cx="1141853" cy="841256"/>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INNOVATION</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CHALLENGE</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Lancio dell’Innovation Challenge in risposta al </a:t>
            </a:r>
            <a:r>
              <a:rPr kumimoji="0" lang="it-IT" sz="900" b="0" i="0" u="none" strike="noStrike" kern="0" cap="none" spc="0" normalizeH="0" baseline="0" noProof="0" err="1">
                <a:ln>
                  <a:noFill/>
                </a:ln>
                <a:solidFill>
                  <a:prstClr val="white"/>
                </a:solidFill>
                <a:effectLst/>
                <a:uLnTx/>
                <a:uFillTx/>
                <a:latin typeface="Helvetica Neue" panose="02000403000000020004" pitchFamily="2"/>
                <a:ea typeface="+mn-ea"/>
                <a:cs typeface="HelveticaNowDisplay-Light"/>
              </a:rPr>
              <a:t>Need</a:t>
            </a: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37" name="object 90">
            <a:extLst>
              <a:ext uri="{FF2B5EF4-FFF2-40B4-BE49-F238E27FC236}">
                <a16:creationId xmlns:a16="http://schemas.microsoft.com/office/drawing/2014/main" id="{119E5C52-6FF3-AFC6-1E3E-935A97BFF608}"/>
              </a:ext>
            </a:extLst>
          </p:cNvPr>
          <p:cNvSpPr txBox="1">
            <a:spLocks noChangeAspect="1"/>
          </p:cNvSpPr>
          <p:nvPr/>
        </p:nvSpPr>
        <p:spPr>
          <a:xfrm>
            <a:off x="4194552" y="3372886"/>
            <a:ext cx="1409213" cy="959237"/>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mn-cs"/>
              </a:rPr>
              <a:t>LONG LIST</a:t>
            </a:r>
            <a:endParaRPr kumimoji="0" lang="it-IT" sz="105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700"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delle soluzioni in linea con la ricerca </a:t>
            </a:r>
          </a:p>
          <a:p>
            <a:pPr marL="12700"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700"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38" name="object 91">
            <a:extLst>
              <a:ext uri="{FF2B5EF4-FFF2-40B4-BE49-F238E27FC236}">
                <a16:creationId xmlns:a16="http://schemas.microsoft.com/office/drawing/2014/main" id="{D9885487-6A51-C040-4B41-4EBD712260A9}"/>
              </a:ext>
            </a:extLst>
          </p:cNvPr>
          <p:cNvSpPr txBox="1">
            <a:spLocks noChangeAspect="1"/>
          </p:cNvSpPr>
          <p:nvPr/>
        </p:nvSpPr>
        <p:spPr>
          <a:xfrm>
            <a:off x="6445948" y="3372886"/>
            <a:ext cx="1293671" cy="882293"/>
          </a:xfrm>
          <a:prstGeom prst="rect">
            <a:avLst/>
          </a:prstGeom>
        </p:spPr>
        <p:txBody>
          <a:bodyPr vert="horz" wrap="square" lIns="0" tIns="12700" rIns="0" bIns="0" rtlCol="0" anchor="b">
            <a:spAutoFit/>
          </a:bodyPr>
          <a:lstStyle/>
          <a:p>
            <a:pPr marL="80645" marR="73025"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SHORT LIST</a:t>
            </a:r>
            <a:endParaRPr kumimoji="0" lang="it-IT" sz="1050" b="1" i="0" u="none" strike="noStrike" kern="0" cap="none" spc="0" normalizeH="0" baseline="0" noProof="0">
              <a:ln>
                <a:noFill/>
              </a:ln>
              <a:solidFill>
                <a:srgbClr val="08286A"/>
              </a:solidFill>
              <a:effectLst/>
              <a:uLnTx/>
              <a:uFillTx/>
              <a:latin typeface="Helvetica Neue" panose="02000403000000020004" pitchFamily="2"/>
              <a:ea typeface="+mn-ea"/>
              <a:cs typeface="HelveticaNowDisplay-Medium"/>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dei migliori soggetti innovativi da valutare per 1-to-1</a:t>
            </a: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39" name="object 92">
            <a:extLst>
              <a:ext uri="{FF2B5EF4-FFF2-40B4-BE49-F238E27FC236}">
                <a16:creationId xmlns:a16="http://schemas.microsoft.com/office/drawing/2014/main" id="{9D4266EB-6781-2AEF-9482-F13F587351C2}"/>
              </a:ext>
            </a:extLst>
          </p:cNvPr>
          <p:cNvSpPr txBox="1">
            <a:spLocks noChangeAspect="1"/>
          </p:cNvSpPr>
          <p:nvPr/>
        </p:nvSpPr>
        <p:spPr>
          <a:xfrm>
            <a:off x="8395834" y="3372886"/>
            <a:ext cx="1835064" cy="905376"/>
          </a:xfrm>
          <a:prstGeom prst="rect">
            <a:avLst/>
          </a:prstGeom>
        </p:spPr>
        <p:txBody>
          <a:bodyPr vert="horz" wrap="square" lIns="0" tIns="12700" rIns="0" bIns="0" rtlCol="0">
            <a:spAutoFit/>
          </a:bodyPr>
          <a:lstStyle/>
          <a:p>
            <a:pPr marL="80645" marR="73025"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mn-cs"/>
              </a:rPr>
              <a:t>SOLUTION &amp; USE CASE SELECTION</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del soggetto innovativo per l’avvio del </a:t>
            </a:r>
            <a:r>
              <a:rPr kumimoji="0" lang="it-IT" sz="900" b="0" i="0" u="none" strike="noStrike" kern="0" cap="none" spc="0" normalizeH="0" baseline="0" noProof="0" err="1">
                <a:ln>
                  <a:noFill/>
                </a:ln>
                <a:solidFill>
                  <a:prstClr val="white"/>
                </a:solidFill>
                <a:effectLst/>
                <a:uLnTx/>
                <a:uFillTx/>
                <a:latin typeface="Helvetica Neue" panose="02000403000000020004" pitchFamily="2"/>
                <a:ea typeface="+mn-ea"/>
                <a:cs typeface="HelveticaNowDisplay-Light"/>
              </a:rPr>
              <a:t>PoC</a:t>
            </a: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pic>
        <p:nvPicPr>
          <p:cNvPr id="40" name="object 20">
            <a:extLst>
              <a:ext uri="{FF2B5EF4-FFF2-40B4-BE49-F238E27FC236}">
                <a16:creationId xmlns:a16="http://schemas.microsoft.com/office/drawing/2014/main" id="{929D7FDB-AAC9-BED9-2A39-76EF135AE0D7}"/>
              </a:ext>
            </a:extLst>
          </p:cNvPr>
          <p:cNvPicPr/>
          <p:nvPr/>
        </p:nvPicPr>
        <p:blipFill>
          <a:blip r:embed="rId10" cstate="print"/>
          <a:stretch>
            <a:fillRect/>
          </a:stretch>
        </p:blipFill>
        <p:spPr>
          <a:xfrm rot="10800000">
            <a:off x="2587955" y="1641017"/>
            <a:ext cx="5580000" cy="112837"/>
          </a:xfrm>
          <a:prstGeom prst="rect">
            <a:avLst/>
          </a:prstGeom>
        </p:spPr>
      </p:pic>
      <p:sp>
        <p:nvSpPr>
          <p:cNvPr id="41" name="CasellaDiTesto 40">
            <a:extLst>
              <a:ext uri="{FF2B5EF4-FFF2-40B4-BE49-F238E27FC236}">
                <a16:creationId xmlns:a16="http://schemas.microsoft.com/office/drawing/2014/main" id="{1A7136A5-0646-E0D1-779E-56EEEF3244D2}"/>
              </a:ext>
            </a:extLst>
          </p:cNvPr>
          <p:cNvSpPr txBox="1"/>
          <p:nvPr/>
        </p:nvSpPr>
        <p:spPr>
          <a:xfrm>
            <a:off x="3621765" y="1405934"/>
            <a:ext cx="3429472" cy="261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10" normalizeH="0" baseline="0" noProof="0">
                <a:ln>
                  <a:noFill/>
                </a:ln>
                <a:solidFill>
                  <a:srgbClr val="005CA9"/>
                </a:solidFill>
                <a:effectLst/>
                <a:uLnTx/>
                <a:uFillTx/>
                <a:latin typeface="HelveticaNowDisplay Bold"/>
                <a:ea typeface="+mn-ea"/>
                <a:cs typeface="HelveticaNowDisplay Bold"/>
              </a:rPr>
              <a:t>SOLUTION SCOUTING PROCESS</a:t>
            </a:r>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2" name="object 14">
            <a:extLst>
              <a:ext uri="{FF2B5EF4-FFF2-40B4-BE49-F238E27FC236}">
                <a16:creationId xmlns:a16="http://schemas.microsoft.com/office/drawing/2014/main" id="{4616DC4B-0EA6-2ACE-8C33-E4F079098452}"/>
              </a:ext>
            </a:extLst>
          </p:cNvPr>
          <p:cNvPicPr/>
          <p:nvPr/>
        </p:nvPicPr>
        <p:blipFill>
          <a:blip r:embed="rId7" cstate="print"/>
          <a:stretch>
            <a:fillRect/>
          </a:stretch>
        </p:blipFill>
        <p:spPr>
          <a:xfrm>
            <a:off x="2584934" y="3112929"/>
            <a:ext cx="128963" cy="128946"/>
          </a:xfrm>
          <a:prstGeom prst="rect">
            <a:avLst/>
          </a:prstGeom>
        </p:spPr>
      </p:pic>
      <p:pic>
        <p:nvPicPr>
          <p:cNvPr id="43" name="Immagine 42">
            <a:extLst>
              <a:ext uri="{FF2B5EF4-FFF2-40B4-BE49-F238E27FC236}">
                <a16:creationId xmlns:a16="http://schemas.microsoft.com/office/drawing/2014/main" id="{1B0BEC28-8A10-DA8B-22F9-DE19860E355E}"/>
              </a:ext>
            </a:extLst>
          </p:cNvPr>
          <p:cNvPicPr>
            <a:picLocks/>
          </p:cNvPicPr>
          <p:nvPr/>
        </p:nvPicPr>
        <p:blipFill>
          <a:blip r:embed="rId11"/>
          <a:stretch>
            <a:fillRect/>
          </a:stretch>
        </p:blipFill>
        <p:spPr>
          <a:xfrm>
            <a:off x="2773024" y="3155784"/>
            <a:ext cx="2016000" cy="45719"/>
          </a:xfrm>
          <a:prstGeom prst="rect">
            <a:avLst/>
          </a:prstGeom>
        </p:spPr>
      </p:pic>
      <p:pic>
        <p:nvPicPr>
          <p:cNvPr id="44" name="Immagine 43" descr="Immagine che contiene schermata, clipart, Elementi grafici, design&#10;&#10;Descrizione generata automaticamente">
            <a:extLst>
              <a:ext uri="{FF2B5EF4-FFF2-40B4-BE49-F238E27FC236}">
                <a16:creationId xmlns:a16="http://schemas.microsoft.com/office/drawing/2014/main" id="{F4CE0036-8182-B86A-EF78-8AC33BDA60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6243" y="2338713"/>
            <a:ext cx="576000" cy="576000"/>
          </a:xfrm>
          <a:prstGeom prst="rect">
            <a:avLst/>
          </a:prstGeom>
        </p:spPr>
      </p:pic>
      <p:pic>
        <p:nvPicPr>
          <p:cNvPr id="45" name="Immagine 44" descr="Immagine che contiene Carattere, Elementi grafici, testo, schermata&#10;&#10;Descrizione generata automaticamente">
            <a:extLst>
              <a:ext uri="{FF2B5EF4-FFF2-40B4-BE49-F238E27FC236}">
                <a16:creationId xmlns:a16="http://schemas.microsoft.com/office/drawing/2014/main" id="{C785269E-1515-6D60-B347-94C3E808416F}"/>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5173" y="3990058"/>
            <a:ext cx="997348" cy="332449"/>
          </a:xfrm>
          <a:prstGeom prst="rect">
            <a:avLst/>
          </a:prstGeom>
        </p:spPr>
      </p:pic>
      <p:pic>
        <p:nvPicPr>
          <p:cNvPr id="46" name="Immagine 45" descr="Immagine che contiene clipart, giallo, cartone animato, design&#10;&#10;Descrizione generata automaticamente">
            <a:extLst>
              <a:ext uri="{FF2B5EF4-FFF2-40B4-BE49-F238E27FC236}">
                <a16:creationId xmlns:a16="http://schemas.microsoft.com/office/drawing/2014/main" id="{BEE8FFEE-BC39-C208-5C4F-00BABB602A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6311" y="2329386"/>
            <a:ext cx="569189" cy="569189"/>
          </a:xfrm>
          <a:prstGeom prst="rect">
            <a:avLst/>
          </a:prstGeom>
        </p:spPr>
      </p:pic>
      <p:pic>
        <p:nvPicPr>
          <p:cNvPr id="47" name="Immagine 46" descr="Immagine che contiene schermata, testo, Elementi grafici, Policromia&#10;&#10;Descrizione generata automaticamente">
            <a:extLst>
              <a:ext uri="{FF2B5EF4-FFF2-40B4-BE49-F238E27FC236}">
                <a16:creationId xmlns:a16="http://schemas.microsoft.com/office/drawing/2014/main" id="{65E05741-E369-1CE0-642E-358CFBB3871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38695" y="2361980"/>
            <a:ext cx="504000" cy="504000"/>
          </a:xfrm>
          <a:prstGeom prst="rect">
            <a:avLst/>
          </a:prstGeom>
        </p:spPr>
      </p:pic>
      <p:pic>
        <p:nvPicPr>
          <p:cNvPr id="48" name="Immagine 47" descr="Immagine che contiene clipart, cartone animato, Elementi grafici&#10;&#10;Descrizione generata automaticamente">
            <a:extLst>
              <a:ext uri="{FF2B5EF4-FFF2-40B4-BE49-F238E27FC236}">
                <a16:creationId xmlns:a16="http://schemas.microsoft.com/office/drawing/2014/main" id="{FB2F98CF-F729-4169-1E79-5E33D44EA0C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64468" y="2321661"/>
            <a:ext cx="584639" cy="584639"/>
          </a:xfrm>
          <a:prstGeom prst="rect">
            <a:avLst/>
          </a:prstGeom>
        </p:spPr>
      </p:pic>
      <p:pic>
        <p:nvPicPr>
          <p:cNvPr id="49" name="Immagine 48">
            <a:extLst>
              <a:ext uri="{FF2B5EF4-FFF2-40B4-BE49-F238E27FC236}">
                <a16:creationId xmlns:a16="http://schemas.microsoft.com/office/drawing/2014/main" id="{CEB72F64-7E16-4269-159A-5358067F5180}"/>
              </a:ext>
            </a:extLst>
          </p:cNvPr>
          <p:cNvPicPr>
            <a:picLocks/>
          </p:cNvPicPr>
          <p:nvPr/>
        </p:nvPicPr>
        <p:blipFill>
          <a:blip r:embed="rId11"/>
          <a:stretch>
            <a:fillRect/>
          </a:stretch>
        </p:blipFill>
        <p:spPr>
          <a:xfrm>
            <a:off x="4991674" y="3153410"/>
            <a:ext cx="2016000" cy="45719"/>
          </a:xfrm>
          <a:prstGeom prst="rect">
            <a:avLst/>
          </a:prstGeom>
        </p:spPr>
      </p:pic>
      <p:pic>
        <p:nvPicPr>
          <p:cNvPr id="52" name="object 12">
            <a:extLst>
              <a:ext uri="{FF2B5EF4-FFF2-40B4-BE49-F238E27FC236}">
                <a16:creationId xmlns:a16="http://schemas.microsoft.com/office/drawing/2014/main" id="{976895A5-6119-100F-0AD3-774C6A1601B4}"/>
              </a:ext>
            </a:extLst>
          </p:cNvPr>
          <p:cNvPicPr/>
          <p:nvPr/>
        </p:nvPicPr>
        <p:blipFill>
          <a:blip r:embed="rId18" cstate="print">
            <a:extLst>
              <a:ext uri="{BEBA8EAE-BF5A-486C-A8C5-ECC9F3942E4B}">
                <a14:imgProps xmlns:a14="http://schemas.microsoft.com/office/drawing/2010/main">
                  <a14:imgLayer r:embed="rId19">
                    <a14:imgEffect>
                      <a14:saturation sat="0"/>
                    </a14:imgEffect>
                  </a14:imgLayer>
                </a14:imgProps>
              </a:ext>
            </a:extLst>
          </a:blip>
          <a:stretch>
            <a:fillRect/>
          </a:stretch>
        </p:blipFill>
        <p:spPr>
          <a:xfrm>
            <a:off x="11460650" y="3109982"/>
            <a:ext cx="128963" cy="128946"/>
          </a:xfrm>
          <a:prstGeom prst="rect">
            <a:avLst/>
          </a:prstGeom>
        </p:spPr>
      </p:pic>
      <p:sp>
        <p:nvSpPr>
          <p:cNvPr id="53" name="object 92">
            <a:extLst>
              <a:ext uri="{FF2B5EF4-FFF2-40B4-BE49-F238E27FC236}">
                <a16:creationId xmlns:a16="http://schemas.microsoft.com/office/drawing/2014/main" id="{0E7D9144-06CB-4546-FD41-68FFB216D96A}"/>
              </a:ext>
            </a:extLst>
          </p:cNvPr>
          <p:cNvSpPr txBox="1">
            <a:spLocks noChangeAspect="1"/>
          </p:cNvSpPr>
          <p:nvPr/>
        </p:nvSpPr>
        <p:spPr>
          <a:xfrm>
            <a:off x="10672249" y="3372886"/>
            <a:ext cx="1705763" cy="738664"/>
          </a:xfrm>
          <a:prstGeom prst="rect">
            <a:avLst/>
          </a:prstGeom>
        </p:spPr>
        <p:txBody>
          <a:bodyPr vert="horz" wrap="square" lIns="0" tIns="12700" rIns="0" bIns="0" rtlCol="0">
            <a:spAutoFit/>
          </a:bodyPr>
          <a:lstStyle/>
          <a:p>
            <a:pPr marL="344170" marR="334645" lvl="0" indent="0"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GATE A</a:t>
            </a:r>
          </a:p>
          <a:p>
            <a:pPr marL="344170" marR="334645" lvl="0" indent="0" algn="ctr" defTabSz="914400" rtl="0" eaLnBrk="1" fontAlgn="auto" latinLnBrk="0" hangingPunct="1">
              <a:lnSpc>
                <a:spcPct val="100000"/>
              </a:lnSpc>
              <a:spcBef>
                <a:spcPts val="100"/>
              </a:spcBef>
              <a:spcAft>
                <a:spcPts val="0"/>
              </a:spcAft>
              <a:buClrTx/>
              <a:buSzTx/>
              <a:buFontTx/>
              <a:buNone/>
              <a:tabLst/>
              <a:defRPr/>
            </a:pPr>
            <a:endPar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endParaRPr>
          </a:p>
          <a:p>
            <a:pPr marL="344170" marR="334645" lvl="0" indent="0" algn="ctr" defTabSz="914400" rtl="0" eaLnBrk="1" fontAlgn="auto" latinLnBrk="0" hangingPunct="1">
              <a:lnSpc>
                <a:spcPct val="100000"/>
              </a:lnSpc>
              <a:spcBef>
                <a:spcPts val="100"/>
              </a:spcBef>
              <a:spcAft>
                <a:spcPts val="0"/>
              </a:spcAft>
              <a:buClrTx/>
              <a:buSzTx/>
              <a:buFontTx/>
              <a:buNone/>
              <a:tabLst/>
              <a:defRPr/>
            </a:pPr>
            <a:endPar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 </a:t>
            </a:r>
          </a:p>
        </p:txBody>
      </p:sp>
      <p:pic>
        <p:nvPicPr>
          <p:cNvPr id="54" name="Immagine 53" descr="Immagine che contiene schermata, cerchio, Policromia, Elementi grafici&#10;&#10;Descrizione generata automaticamente">
            <a:extLst>
              <a:ext uri="{FF2B5EF4-FFF2-40B4-BE49-F238E27FC236}">
                <a16:creationId xmlns:a16="http://schemas.microsoft.com/office/drawing/2014/main" id="{94813A57-0006-F4C7-CCEF-0D24758F0F7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260436" y="2346799"/>
            <a:ext cx="534363" cy="534363"/>
          </a:xfrm>
          <a:prstGeom prst="rect">
            <a:avLst/>
          </a:prstGeom>
        </p:spPr>
      </p:pic>
      <p:sp>
        <p:nvSpPr>
          <p:cNvPr id="55" name="object 88">
            <a:extLst>
              <a:ext uri="{FF2B5EF4-FFF2-40B4-BE49-F238E27FC236}">
                <a16:creationId xmlns:a16="http://schemas.microsoft.com/office/drawing/2014/main" id="{BF6DD68D-C144-9054-40AD-A22B0DA4B9E8}"/>
              </a:ext>
            </a:extLst>
          </p:cNvPr>
          <p:cNvSpPr txBox="1">
            <a:spLocks noChangeAspect="1"/>
          </p:cNvSpPr>
          <p:nvPr/>
        </p:nvSpPr>
        <p:spPr>
          <a:xfrm>
            <a:off x="2022695" y="2773403"/>
            <a:ext cx="3516657" cy="348813"/>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OPEN CALL</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ACTIVE RESEARCH</a:t>
            </a:r>
          </a:p>
        </p:txBody>
      </p:sp>
      <p:sp>
        <p:nvSpPr>
          <p:cNvPr id="56" name="object 88">
            <a:extLst>
              <a:ext uri="{FF2B5EF4-FFF2-40B4-BE49-F238E27FC236}">
                <a16:creationId xmlns:a16="http://schemas.microsoft.com/office/drawing/2014/main" id="{3FFED7C9-5A22-6930-629D-91E041021D8A}"/>
              </a:ext>
            </a:extLst>
          </p:cNvPr>
          <p:cNvSpPr txBox="1">
            <a:spLocks noChangeAspect="1"/>
          </p:cNvSpPr>
          <p:nvPr/>
        </p:nvSpPr>
        <p:spPr>
          <a:xfrm>
            <a:off x="5411161" y="2947848"/>
            <a:ext cx="1141853" cy="174407"/>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mn-cs"/>
              </a:rPr>
              <a:t>SCREENING</a:t>
            </a:r>
          </a:p>
        </p:txBody>
      </p:sp>
      <p:cxnSp>
        <p:nvCxnSpPr>
          <p:cNvPr id="4097" name="Connettore diritto 4096">
            <a:extLst>
              <a:ext uri="{FF2B5EF4-FFF2-40B4-BE49-F238E27FC236}">
                <a16:creationId xmlns:a16="http://schemas.microsoft.com/office/drawing/2014/main" id="{833D1837-EF6B-1316-2765-9470D1285311}"/>
              </a:ext>
            </a:extLst>
          </p:cNvPr>
          <p:cNvCxnSpPr>
            <a:cxnSpLocks/>
          </p:cNvCxnSpPr>
          <p:nvPr/>
        </p:nvCxnSpPr>
        <p:spPr>
          <a:xfrm>
            <a:off x="9411249" y="3175193"/>
            <a:ext cx="2016000" cy="0"/>
          </a:xfrm>
          <a:prstGeom prst="line">
            <a:avLst/>
          </a:prstGeom>
          <a:ln w="57150">
            <a:solidFill>
              <a:srgbClr val="5A5A5A"/>
            </a:solidFill>
            <a:prstDash val="sysDot"/>
          </a:ln>
        </p:spPr>
        <p:style>
          <a:lnRef idx="1">
            <a:schemeClr val="accent1"/>
          </a:lnRef>
          <a:fillRef idx="0">
            <a:schemeClr val="accent1"/>
          </a:fillRef>
          <a:effectRef idx="0">
            <a:schemeClr val="accent1"/>
          </a:effectRef>
          <a:fontRef idx="minor">
            <a:schemeClr val="tx1"/>
          </a:fontRef>
        </p:style>
      </p:cxnSp>
      <p:sp>
        <p:nvSpPr>
          <p:cNvPr id="4102" name="object 88">
            <a:extLst>
              <a:ext uri="{FF2B5EF4-FFF2-40B4-BE49-F238E27FC236}">
                <a16:creationId xmlns:a16="http://schemas.microsoft.com/office/drawing/2014/main" id="{41389444-AF99-E1C6-728D-A4DB36DC282F}"/>
              </a:ext>
            </a:extLst>
          </p:cNvPr>
          <p:cNvSpPr txBox="1">
            <a:spLocks noChangeAspect="1"/>
          </p:cNvSpPr>
          <p:nvPr/>
        </p:nvSpPr>
        <p:spPr>
          <a:xfrm>
            <a:off x="9308633" y="2787032"/>
            <a:ext cx="2235997" cy="518091"/>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USE CASE</a:t>
            </a:r>
            <a:b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b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&amp; POC DEFINITION</a:t>
            </a:r>
          </a:p>
          <a:p>
            <a:pPr marL="100330" marR="92710" lvl="0" indent="-635" algn="ctr" defTabSz="914400" rtl="0" eaLnBrk="1" fontAlgn="auto" latinLnBrk="0" hangingPunct="1">
              <a:lnSpc>
                <a:spcPct val="100000"/>
              </a:lnSpc>
              <a:spcBef>
                <a:spcPts val="100"/>
              </a:spcBef>
              <a:spcAft>
                <a:spcPts val="0"/>
              </a:spcAft>
              <a:buClrTx/>
              <a:buSzTx/>
              <a:buFontTx/>
              <a:buNone/>
              <a:tabLst/>
              <a:defRPr/>
            </a:pPr>
            <a:endParaRPr kumimoji="0" lang="it-IT" sz="10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4126" name="Rettangolo con angoli arrotondati 4125">
            <a:extLst>
              <a:ext uri="{FF2B5EF4-FFF2-40B4-BE49-F238E27FC236}">
                <a16:creationId xmlns:a16="http://schemas.microsoft.com/office/drawing/2014/main" id="{D22F7E50-1DDC-7518-ACCB-F2BD33FE24B5}"/>
              </a:ext>
            </a:extLst>
          </p:cNvPr>
          <p:cNvSpPr/>
          <p:nvPr/>
        </p:nvSpPr>
        <p:spPr>
          <a:xfrm>
            <a:off x="8244036" y="1835759"/>
            <a:ext cx="3725030" cy="2400681"/>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103" name="Immagine 4102">
            <a:extLst>
              <a:ext uri="{FF2B5EF4-FFF2-40B4-BE49-F238E27FC236}">
                <a16:creationId xmlns:a16="http://schemas.microsoft.com/office/drawing/2014/main" id="{D3363114-8B7B-F42D-7087-AD8945058EBD}"/>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850786" y="2362509"/>
            <a:ext cx="502942" cy="502942"/>
          </a:xfrm>
          <a:prstGeom prst="rect">
            <a:avLst/>
          </a:prstGeom>
        </p:spPr>
      </p:pic>
      <p:sp>
        <p:nvSpPr>
          <p:cNvPr id="4104" name="object 88">
            <a:extLst>
              <a:ext uri="{FF2B5EF4-FFF2-40B4-BE49-F238E27FC236}">
                <a16:creationId xmlns:a16="http://schemas.microsoft.com/office/drawing/2014/main" id="{DD6FB1F0-D2B2-B79C-10E9-912162228C93}"/>
              </a:ext>
            </a:extLst>
          </p:cNvPr>
          <p:cNvSpPr txBox="1">
            <a:spLocks noChangeAspect="1"/>
          </p:cNvSpPr>
          <p:nvPr/>
        </p:nvSpPr>
        <p:spPr>
          <a:xfrm>
            <a:off x="647370" y="3299786"/>
            <a:ext cx="894770" cy="702756"/>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BUSINESS</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NEED</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Raccolta su piattaforma</a:t>
            </a:r>
            <a:r>
              <a:rPr kumimoji="0" lang="it-IT" sz="900" b="0" i="0" u="none" strike="noStrike" kern="0" cap="none" spc="0" normalizeH="0" baseline="0" noProof="0">
                <a:ln>
                  <a:noFill/>
                </a:ln>
                <a:solidFill>
                  <a:srgbClr val="A5A5A5">
                    <a:lumMod val="50000"/>
                  </a:srgbClr>
                </a:solidFill>
                <a:effectLst/>
                <a:uLnTx/>
                <a:uFillTx/>
                <a:latin typeface="Helvetica Neue" panose="02000403000000020004" pitchFamily="2"/>
                <a:ea typeface="+mn-ea"/>
                <a:cs typeface="HelveticaNowDisplay-Light"/>
              </a:rPr>
              <a:t>:</a:t>
            </a:r>
          </a:p>
        </p:txBody>
      </p:sp>
      <p:sp>
        <p:nvSpPr>
          <p:cNvPr id="4124" name="Freccia a destra 4123">
            <a:extLst>
              <a:ext uri="{FF2B5EF4-FFF2-40B4-BE49-F238E27FC236}">
                <a16:creationId xmlns:a16="http://schemas.microsoft.com/office/drawing/2014/main" id="{327953A4-1CCE-9193-441C-870C8EC1FB07}"/>
              </a:ext>
            </a:extLst>
          </p:cNvPr>
          <p:cNvSpPr/>
          <p:nvPr/>
        </p:nvSpPr>
        <p:spPr>
          <a:xfrm>
            <a:off x="8228612" y="1564577"/>
            <a:ext cx="3888000" cy="226307"/>
          </a:xfrm>
          <a:prstGeom prst="rightArrow">
            <a:avLst>
              <a:gd name="adj1" fmla="val 44615"/>
              <a:gd name="adj2" fmla="val 50000"/>
            </a:avLst>
          </a:prstGeom>
          <a:solidFill>
            <a:srgbClr val="FF000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125" name="CasellaDiTesto 4124">
            <a:extLst>
              <a:ext uri="{FF2B5EF4-FFF2-40B4-BE49-F238E27FC236}">
                <a16:creationId xmlns:a16="http://schemas.microsoft.com/office/drawing/2014/main" id="{655956D0-D204-9532-0721-6478DE21405E}"/>
              </a:ext>
            </a:extLst>
          </p:cNvPr>
          <p:cNvSpPr txBox="1"/>
          <p:nvPr/>
        </p:nvSpPr>
        <p:spPr>
          <a:xfrm>
            <a:off x="8321191" y="1377704"/>
            <a:ext cx="115275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10" normalizeH="0" baseline="0" noProof="0">
                <a:ln>
                  <a:noFill/>
                </a:ln>
                <a:solidFill>
                  <a:srgbClr val="092869"/>
                </a:solidFill>
                <a:effectLst/>
                <a:uLnTx/>
                <a:uFillTx/>
                <a:latin typeface="Helvetica Neue" panose="02000403000000020004" pitchFamily="2"/>
                <a:ea typeface="+mn-ea"/>
                <a:cs typeface="HelveticaNowDisplay Bold"/>
              </a:rPr>
              <a:t>NEXT STEPS</a:t>
            </a:r>
            <a:endParaRPr kumimoji="0" lang="it-IT" sz="1200" b="1" i="0" u="none" strike="noStrike" kern="0" cap="none" spc="0" normalizeH="0" baseline="0" noProof="0">
              <a:ln>
                <a:noFill/>
              </a:ln>
              <a:solidFill>
                <a:srgbClr val="092869"/>
              </a:solidFill>
              <a:effectLst/>
              <a:uLnTx/>
              <a:uFillTx/>
              <a:latin typeface="Helvetica Neue" panose="02000403000000020004" pitchFamily="2"/>
              <a:ea typeface="+mn-ea"/>
              <a:cs typeface="+mn-cs"/>
            </a:endParaRPr>
          </a:p>
        </p:txBody>
      </p:sp>
      <p:sp>
        <p:nvSpPr>
          <p:cNvPr id="4127" name="object 91">
            <a:extLst>
              <a:ext uri="{FF2B5EF4-FFF2-40B4-BE49-F238E27FC236}">
                <a16:creationId xmlns:a16="http://schemas.microsoft.com/office/drawing/2014/main" id="{66328295-79A0-071F-69A9-393B723C9345}"/>
              </a:ext>
            </a:extLst>
          </p:cNvPr>
          <p:cNvSpPr txBox="1">
            <a:spLocks noChangeAspect="1"/>
          </p:cNvSpPr>
          <p:nvPr/>
        </p:nvSpPr>
        <p:spPr>
          <a:xfrm rot="16200000">
            <a:off x="7777668" y="2999478"/>
            <a:ext cx="923296" cy="108000"/>
          </a:xfrm>
          <a:prstGeom prst="rect">
            <a:avLst/>
          </a:prstGeom>
          <a:solidFill>
            <a:srgbClr val="93A1BD"/>
          </a:solidFill>
        </p:spPr>
        <p:txBody>
          <a:bodyPr vert="horz" wrap="square" lIns="0" tIns="12700" rIns="0" bIns="0" rtlCol="0" anchor="b">
            <a:spAutoFit/>
          </a:bodyPr>
          <a:lstStyle/>
          <a:p>
            <a:pPr marL="80645" marR="73025" lvl="0" indent="-635" algn="ctr" defTabSz="914400" rtl="0" eaLnBrk="1" fontAlgn="auto" latinLnBrk="0" hangingPunct="1">
              <a:lnSpc>
                <a:spcPct val="100000"/>
              </a:lnSpc>
              <a:spcBef>
                <a:spcPts val="10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4096" name="object 88">
            <a:extLst>
              <a:ext uri="{FF2B5EF4-FFF2-40B4-BE49-F238E27FC236}">
                <a16:creationId xmlns:a16="http://schemas.microsoft.com/office/drawing/2014/main" id="{1A24B63F-EAAE-4DAD-5EC4-F36BD103A2BE}"/>
              </a:ext>
            </a:extLst>
          </p:cNvPr>
          <p:cNvSpPr txBox="1">
            <a:spLocks noChangeAspect="1"/>
          </p:cNvSpPr>
          <p:nvPr/>
        </p:nvSpPr>
        <p:spPr>
          <a:xfrm>
            <a:off x="7068195" y="2772895"/>
            <a:ext cx="2239901" cy="348813"/>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APPROFONDIMENTO </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&amp; </a:t>
            </a: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Light"/>
              </a:rPr>
              <a:t>1 TO 1</a:t>
            </a:r>
            <a:endPar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endParaRPr>
          </a:p>
        </p:txBody>
      </p:sp>
      <p:pic>
        <p:nvPicPr>
          <p:cNvPr id="4122" name="Immagine 4121">
            <a:extLst>
              <a:ext uri="{FF2B5EF4-FFF2-40B4-BE49-F238E27FC236}">
                <a16:creationId xmlns:a16="http://schemas.microsoft.com/office/drawing/2014/main" id="{E41EEB8C-592F-F9F0-51BC-09979EE3BA73}"/>
              </a:ext>
            </a:extLst>
          </p:cNvPr>
          <p:cNvPicPr>
            <a:picLocks/>
          </p:cNvPicPr>
          <p:nvPr/>
        </p:nvPicPr>
        <p:blipFill>
          <a:blip r:embed="rId11"/>
          <a:stretch>
            <a:fillRect/>
          </a:stretch>
        </p:blipFill>
        <p:spPr>
          <a:xfrm>
            <a:off x="7196165" y="3146315"/>
            <a:ext cx="2016000" cy="45719"/>
          </a:xfrm>
          <a:prstGeom prst="rect">
            <a:avLst/>
          </a:prstGeom>
        </p:spPr>
      </p:pic>
    </p:spTree>
    <p:extLst>
      <p:ext uri="{BB962C8B-B14F-4D97-AF65-F5344CB8AC3E}">
        <p14:creationId xmlns:p14="http://schemas.microsoft.com/office/powerpoint/2010/main" val="50371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70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 name="Picture 2">
            <a:extLst>
              <a:ext uri="{FF2B5EF4-FFF2-40B4-BE49-F238E27FC236}">
                <a16:creationId xmlns:a16="http://schemas.microsoft.com/office/drawing/2014/main" id="{6AB9DAFC-CB09-C151-014B-D5E2AFBBA3C7}"/>
              </a:ext>
            </a:extLst>
          </p:cNvPr>
          <p:cNvPicPr>
            <a:picLocks noChangeAspect="1" noChangeArrowheads="1"/>
          </p:cNvPicPr>
          <p:nvPr/>
        </p:nvPicPr>
        <p:blipFill>
          <a:blip r:embed="rId3">
            <a:duotone>
              <a:prstClr val="black"/>
              <a:schemeClr val="accent5">
                <a:tint val="45000"/>
                <a:satMod val="400000"/>
              </a:schemeClr>
            </a:duotone>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50070" y="0"/>
            <a:ext cx="11964373" cy="6858000"/>
          </a:xfrm>
          <a:prstGeom prst="rect">
            <a:avLst/>
          </a:prstGeom>
          <a:noFill/>
          <a:extLst>
            <a:ext uri="{909E8E84-426E-40DD-AFC4-6F175D3DCCD1}">
              <a14:hiddenFill xmlns:a14="http://schemas.microsoft.com/office/drawing/2010/main">
                <a:solidFill>
                  <a:srgbClr val="FFFFFF"/>
                </a:solidFill>
              </a14:hiddenFill>
            </a:ext>
          </a:extLst>
        </p:spPr>
      </p:pic>
      <p:sp>
        <p:nvSpPr>
          <p:cNvPr id="1040" name="Rettangolo 1039">
            <a:extLst>
              <a:ext uri="{FF2B5EF4-FFF2-40B4-BE49-F238E27FC236}">
                <a16:creationId xmlns:a16="http://schemas.microsoft.com/office/drawing/2014/main" id="{62A16BDB-6368-E5B3-8EF5-8967001255D2}"/>
              </a:ext>
            </a:extLst>
          </p:cNvPr>
          <p:cNvSpPr>
            <a:spLocks noChangeAspect="1"/>
          </p:cNvSpPr>
          <p:nvPr/>
        </p:nvSpPr>
        <p:spPr>
          <a:xfrm>
            <a:off x="247605" y="5133"/>
            <a:ext cx="11966166" cy="6857999"/>
          </a:xfrm>
          <a:prstGeom prst="rect">
            <a:avLst/>
          </a:prstGeom>
          <a:solidFill>
            <a:srgbClr val="29447B">
              <a:alpha val="54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egnaposto contenuto 1">
            <a:extLst>
              <a:ext uri="{FF2B5EF4-FFF2-40B4-BE49-F238E27FC236}">
                <a16:creationId xmlns:a16="http://schemas.microsoft.com/office/drawing/2014/main" id="{EFFF1589-3C15-585B-7A5E-7562767966E9}"/>
              </a:ext>
            </a:extLst>
          </p:cNvPr>
          <p:cNvSpPr>
            <a:spLocks noGrp="1"/>
          </p:cNvSpPr>
          <p:nvPr>
            <p:ph sz="quarter" idx="10"/>
          </p:nvPr>
        </p:nvSpPr>
        <p:spPr/>
        <p:txBody>
          <a:bodyPr/>
          <a:lstStyle/>
          <a:p>
            <a:r>
              <a:rPr lang="it-IT">
                <a:solidFill>
                  <a:schemeClr val="bg1"/>
                </a:solidFill>
              </a:rPr>
              <a:t>Il processo</a:t>
            </a:r>
            <a:endParaRPr lang="it-IT" sz="1800" b="0">
              <a:solidFill>
                <a:schemeClr val="bg1"/>
              </a:solidFill>
              <a:highlight>
                <a:srgbClr val="FFFF00"/>
              </a:highlight>
            </a:endParaRPr>
          </a:p>
        </p:txBody>
      </p:sp>
      <p:sp>
        <p:nvSpPr>
          <p:cNvPr id="3" name="Segnaposto contenuto 2">
            <a:extLst>
              <a:ext uri="{FF2B5EF4-FFF2-40B4-BE49-F238E27FC236}">
                <a16:creationId xmlns:a16="http://schemas.microsoft.com/office/drawing/2014/main" id="{E85BDCA5-3787-A9BC-DE2A-0B4F8D52F05E}"/>
              </a:ext>
            </a:extLst>
          </p:cNvPr>
          <p:cNvSpPr>
            <a:spLocks noGrp="1"/>
          </p:cNvSpPr>
          <p:nvPr>
            <p:ph sz="quarter" idx="11"/>
          </p:nvPr>
        </p:nvSpPr>
        <p:spPr/>
        <p:txBody>
          <a:bodyPr/>
          <a:lstStyle/>
          <a:p>
            <a:r>
              <a:rPr lang="it-IT">
                <a:solidFill>
                  <a:schemeClr val="bg1"/>
                </a:solidFill>
              </a:rPr>
              <a:t>Il Report Out Solution Scouting 2024</a:t>
            </a:r>
          </a:p>
          <a:p>
            <a:endParaRPr lang="it-IT">
              <a:solidFill>
                <a:schemeClr val="bg1"/>
              </a:solidFill>
            </a:endParaRPr>
          </a:p>
        </p:txBody>
      </p:sp>
      <p:sp>
        <p:nvSpPr>
          <p:cNvPr id="4" name="Arrow: Pentagon 88">
            <a:extLst>
              <a:ext uri="{FF2B5EF4-FFF2-40B4-BE49-F238E27FC236}">
                <a16:creationId xmlns:a16="http://schemas.microsoft.com/office/drawing/2014/main" id="{EA9E46E7-57E0-8311-F0C3-3741B06985FE}"/>
              </a:ext>
            </a:extLst>
          </p:cNvPr>
          <p:cNvSpPr/>
          <p:nvPr/>
        </p:nvSpPr>
        <p:spPr>
          <a:xfrm flipH="1">
            <a:off x="250742" y="910924"/>
            <a:ext cx="11941258" cy="997616"/>
          </a:xfrm>
          <a:prstGeom prst="rect">
            <a:avLst/>
          </a:prstGeom>
          <a:gradFill flip="none" rotWithShape="1">
            <a:gsLst>
              <a:gs pos="33000">
                <a:srgbClr val="092869">
                  <a:alpha val="24000"/>
                </a:srgbClr>
              </a:gs>
              <a:gs pos="91000">
                <a:schemeClr val="bg1">
                  <a:alpha val="0"/>
                </a:schemeClr>
              </a:gs>
              <a:gs pos="66000">
                <a:srgbClr val="8493B4">
                  <a:alpha val="60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7800" marR="0" lvl="0" indent="-177800" algn="ctr" defTabSz="711200" rtl="0" eaLnBrk="1" fontAlgn="auto" latinLnBrk="0" hangingPunct="1">
              <a:lnSpc>
                <a:spcPct val="100000"/>
              </a:lnSpc>
              <a:spcBef>
                <a:spcPts val="1200"/>
              </a:spcBef>
              <a:spcAft>
                <a:spcPts val="0"/>
              </a:spcAft>
              <a:buClrTx/>
              <a:buSzTx/>
              <a:buFontTx/>
              <a:buChar char="•"/>
              <a:tabLst/>
              <a:defRPr/>
            </a:pPr>
            <a:endParaRPr kumimoji="0" lang="it-I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Arrow: Pentagon 88">
            <a:extLst>
              <a:ext uri="{FF2B5EF4-FFF2-40B4-BE49-F238E27FC236}">
                <a16:creationId xmlns:a16="http://schemas.microsoft.com/office/drawing/2014/main" id="{18EF6E88-B040-AB8F-6055-83A772080EDE}"/>
              </a:ext>
            </a:extLst>
          </p:cNvPr>
          <p:cNvSpPr/>
          <p:nvPr/>
        </p:nvSpPr>
        <p:spPr>
          <a:xfrm flipH="1">
            <a:off x="222247" y="984522"/>
            <a:ext cx="11941258" cy="997616"/>
          </a:xfrm>
          <a:prstGeom prst="rect">
            <a:avLst/>
          </a:prstGeom>
          <a:gradFill flip="none" rotWithShape="1">
            <a:gsLst>
              <a:gs pos="33000">
                <a:srgbClr val="092869">
                  <a:alpha val="24000"/>
                </a:srgbClr>
              </a:gs>
              <a:gs pos="91000">
                <a:schemeClr val="bg1">
                  <a:alpha val="0"/>
                </a:schemeClr>
              </a:gs>
              <a:gs pos="66000">
                <a:srgbClr val="8493B4">
                  <a:alpha val="60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7800" marR="0" lvl="0" indent="-177800" algn="ctr" defTabSz="711200" rtl="0" eaLnBrk="1" fontAlgn="auto" latinLnBrk="0" hangingPunct="1">
              <a:lnSpc>
                <a:spcPct val="100000"/>
              </a:lnSpc>
              <a:spcBef>
                <a:spcPts val="1200"/>
              </a:spcBef>
              <a:spcAft>
                <a:spcPts val="0"/>
              </a:spcAft>
              <a:buClrTx/>
              <a:buSzTx/>
              <a:buFontTx/>
              <a:buChar char="•"/>
              <a:tabLst/>
              <a:defRPr/>
            </a:pPr>
            <a:endParaRPr kumimoji="0" lang="it-I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9">
            <a:extLst>
              <a:ext uri="{FF2B5EF4-FFF2-40B4-BE49-F238E27FC236}">
                <a16:creationId xmlns:a16="http://schemas.microsoft.com/office/drawing/2014/main" id="{1717F0F0-359D-1F1A-F2A9-2CAE985F2347}"/>
              </a:ext>
            </a:extLst>
          </p:cNvPr>
          <p:cNvSpPr txBox="1"/>
          <p:nvPr/>
        </p:nvSpPr>
        <p:spPr>
          <a:xfrm>
            <a:off x="525402" y="992885"/>
            <a:ext cx="11415856" cy="646331"/>
          </a:xfrm>
          <a:prstGeom prst="rect">
            <a:avLst/>
          </a:prstGeom>
          <a:noFill/>
        </p:spPr>
        <p:txBody>
          <a:bodyPr wrap="square" lIns="91440" tIns="45720" rIns="91440" bIns="45720" anchor="t">
            <a:spAutoFit/>
          </a:bodyPr>
          <a:lstStyle/>
          <a:p>
            <a:pPr marL="0" marR="0" lvl="0" indent="0" algn="ctr" defTabSz="829549"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Partendo dai fabbisogni aziendali, </a:t>
            </a:r>
            <a:r>
              <a:rPr kumimoji="0" lang="it-IT" sz="1800" b="1"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Solutions Scouting </a:t>
            </a:r>
            <a:r>
              <a:rPr kumimoji="0" lang="it-IT" sz="1800" b="0"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individua </a:t>
            </a:r>
            <a:r>
              <a:rPr kumimoji="0" lang="it-IT" sz="1800" b="1"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soluzioni innovative </a:t>
            </a:r>
            <a:r>
              <a:rPr kumimoji="0" lang="it-IT" sz="1800" b="0"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da startup e PMI, sia nazionali che internazionali, attraverso i propri </a:t>
            </a:r>
            <a:r>
              <a:rPr kumimoji="0" lang="it-IT" sz="1800" b="1"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canali di ricerca </a:t>
            </a:r>
            <a:r>
              <a:rPr kumimoji="0" lang="it-IT" sz="1800" b="0" i="0" u="none" strike="noStrike" kern="1200" cap="none" spc="0" normalizeH="0" baseline="0" noProof="0">
                <a:ln>
                  <a:noFill/>
                </a:ln>
                <a:solidFill>
                  <a:prstClr val="white"/>
                </a:solidFill>
                <a:effectLst/>
                <a:uLnTx/>
                <a:uFillTx/>
                <a:latin typeface="Helvetica Neue"/>
                <a:ea typeface="Calibri" panose="020F0502020204030204"/>
                <a:cs typeface="Calibri" panose="020F0502020204030204"/>
              </a:rPr>
              <a:t>dedicati.</a:t>
            </a:r>
            <a:endParaRPr kumimoji="0" lang="it-IT" sz="1800" b="1" i="0" u="none" strike="noStrike" kern="1200" cap="none" spc="0" normalizeH="0" baseline="0" noProof="0">
              <a:ln>
                <a:noFill/>
              </a:ln>
              <a:solidFill>
                <a:prstClr val="white"/>
              </a:solidFill>
              <a:effectLst/>
              <a:uLnTx/>
              <a:uFillTx/>
              <a:latin typeface="Helvetica Neue" panose="02000403000000020004" pitchFamily="2"/>
              <a:ea typeface="ＭＳ Ｐゴシック" panose="020B0600070205080204" pitchFamily="34" charset="-128"/>
              <a:cs typeface="Arial" panose="020B0604020202020204" pitchFamily="34" charset="0"/>
            </a:endParaRPr>
          </a:p>
        </p:txBody>
      </p:sp>
      <p:sp>
        <p:nvSpPr>
          <p:cNvPr id="7" name="Arrow: Pentagon 88">
            <a:extLst>
              <a:ext uri="{FF2B5EF4-FFF2-40B4-BE49-F238E27FC236}">
                <a16:creationId xmlns:a16="http://schemas.microsoft.com/office/drawing/2014/main" id="{068CFE09-0639-53C0-FAAF-CAFC6D65D799}"/>
              </a:ext>
            </a:extLst>
          </p:cNvPr>
          <p:cNvSpPr/>
          <p:nvPr/>
        </p:nvSpPr>
        <p:spPr>
          <a:xfrm flipH="1">
            <a:off x="261627" y="2067883"/>
            <a:ext cx="11952143" cy="3110544"/>
          </a:xfrm>
          <a:prstGeom prst="rect">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7800" marR="0" lvl="0" indent="-177800" algn="ctr" defTabSz="711200" rtl="0" eaLnBrk="1" fontAlgn="auto" latinLnBrk="0" hangingPunct="1">
              <a:lnSpc>
                <a:spcPct val="100000"/>
              </a:lnSpc>
              <a:spcBef>
                <a:spcPts val="1200"/>
              </a:spcBef>
              <a:spcAft>
                <a:spcPts val="0"/>
              </a:spcAft>
              <a:buClrTx/>
              <a:buSzTx/>
              <a:buFontTx/>
              <a:buChar char="•"/>
              <a:tabLst/>
              <a:defRPr/>
            </a:pPr>
            <a:endParaRPr kumimoji="0" lang="it-I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6" name="object 21">
            <a:extLst>
              <a:ext uri="{FF2B5EF4-FFF2-40B4-BE49-F238E27FC236}">
                <a16:creationId xmlns:a16="http://schemas.microsoft.com/office/drawing/2014/main" id="{4BFEE474-91C9-6186-1234-58EED1FD0C46}"/>
              </a:ext>
            </a:extLst>
          </p:cNvPr>
          <p:cNvPicPr/>
          <p:nvPr/>
        </p:nvPicPr>
        <p:blipFill>
          <a:blip r:embed="rId5" cstate="print">
            <a:duotone>
              <a:prstClr val="black"/>
              <a:schemeClr val="accent3">
                <a:tint val="45000"/>
                <a:satMod val="400000"/>
              </a:schemeClr>
            </a:duotone>
          </a:blip>
          <a:stretch>
            <a:fillRect/>
          </a:stretch>
        </p:blipFill>
        <p:spPr>
          <a:xfrm>
            <a:off x="486803" y="2357056"/>
            <a:ext cx="1296000" cy="95941"/>
          </a:xfrm>
          <a:prstGeom prst="rect">
            <a:avLst/>
          </a:prstGeom>
          <a:gradFill>
            <a:gsLst>
              <a:gs pos="0">
                <a:schemeClr val="accent1">
                  <a:lumMod val="5000"/>
                  <a:lumOff val="95000"/>
                </a:schemeClr>
              </a:gs>
              <a:gs pos="74000">
                <a:schemeClr val="bg1">
                  <a:lumMod val="75000"/>
                </a:schemeClr>
              </a:gs>
              <a:gs pos="83000">
                <a:schemeClr val="bg1">
                  <a:lumMod val="50000"/>
                </a:schemeClr>
              </a:gs>
              <a:gs pos="100000">
                <a:schemeClr val="bg1">
                  <a:lumMod val="50000"/>
                </a:schemeClr>
              </a:gs>
            </a:gsLst>
            <a:lin ang="5400000" scaled="1"/>
          </a:gradFill>
        </p:spPr>
      </p:pic>
      <p:sp>
        <p:nvSpPr>
          <p:cNvPr id="387" name="CasellaDiTesto 386">
            <a:extLst>
              <a:ext uri="{FF2B5EF4-FFF2-40B4-BE49-F238E27FC236}">
                <a16:creationId xmlns:a16="http://schemas.microsoft.com/office/drawing/2014/main" id="{0D7AB7A6-00A1-D320-085A-C87F07383142}"/>
              </a:ext>
            </a:extLst>
          </p:cNvPr>
          <p:cNvSpPr txBox="1"/>
          <p:nvPr/>
        </p:nvSpPr>
        <p:spPr>
          <a:xfrm>
            <a:off x="725133" y="2113524"/>
            <a:ext cx="81946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20" normalizeH="0" baseline="0" noProof="0">
                <a:ln>
                  <a:noFill/>
                </a:ln>
                <a:solidFill>
                  <a:prstClr val="black">
                    <a:lumMod val="75000"/>
                    <a:lumOff val="25000"/>
                  </a:prstClr>
                </a:solidFill>
                <a:effectLst/>
                <a:uLnTx/>
                <a:uFillTx/>
                <a:latin typeface="Helvetica Neue" panose="02000403000000020004" pitchFamily="2"/>
                <a:ea typeface="+mn-ea"/>
                <a:cs typeface="HelveticaNowDisplay Bold"/>
              </a:rPr>
              <a:t>INPUT</a:t>
            </a:r>
            <a:endParaRPr kumimoji="0" lang="it-IT" sz="1200" b="0" i="0" u="none" strike="noStrike" kern="0" cap="none" spc="0" normalizeH="0" baseline="0" noProof="0">
              <a:ln>
                <a:noFill/>
              </a:ln>
              <a:solidFill>
                <a:prstClr val="black">
                  <a:lumMod val="75000"/>
                  <a:lumOff val="25000"/>
                </a:prstClr>
              </a:solidFill>
              <a:effectLst/>
              <a:uLnTx/>
              <a:uFillTx/>
              <a:latin typeface="Helvetica Neue" panose="02000403000000020004" pitchFamily="2"/>
              <a:ea typeface="+mn-ea"/>
              <a:cs typeface="+mn-cs"/>
            </a:endParaRPr>
          </a:p>
        </p:txBody>
      </p:sp>
      <p:pic>
        <p:nvPicPr>
          <p:cNvPr id="1035" name="object 11">
            <a:extLst>
              <a:ext uri="{FF2B5EF4-FFF2-40B4-BE49-F238E27FC236}">
                <a16:creationId xmlns:a16="http://schemas.microsoft.com/office/drawing/2014/main" id="{114D93DD-2B3E-9205-E0C6-5B4E85EC25F1}"/>
              </a:ext>
            </a:extLst>
          </p:cNvPr>
          <p:cNvPicPr/>
          <p:nvPr/>
        </p:nvPicPr>
        <p:blipFill>
          <a:blip r:embed="rId6" cstate="print"/>
          <a:stretch>
            <a:fillRect/>
          </a:stretch>
        </p:blipFill>
        <p:spPr>
          <a:xfrm>
            <a:off x="7040602" y="3818310"/>
            <a:ext cx="128963" cy="128946"/>
          </a:xfrm>
          <a:prstGeom prst="rect">
            <a:avLst/>
          </a:prstGeom>
        </p:spPr>
      </p:pic>
      <p:pic>
        <p:nvPicPr>
          <p:cNvPr id="1036" name="object 12">
            <a:extLst>
              <a:ext uri="{FF2B5EF4-FFF2-40B4-BE49-F238E27FC236}">
                <a16:creationId xmlns:a16="http://schemas.microsoft.com/office/drawing/2014/main" id="{C5083FB9-36AA-EFA4-8C8D-57EB4F08CEB0}"/>
              </a:ext>
            </a:extLst>
          </p:cNvPr>
          <p:cNvPicPr/>
          <p:nvPr/>
        </p:nvPicPr>
        <p:blipFill>
          <a:blip r:embed="rId7" cstate="print"/>
          <a:stretch>
            <a:fillRect/>
          </a:stretch>
        </p:blipFill>
        <p:spPr>
          <a:xfrm>
            <a:off x="9248885" y="3818310"/>
            <a:ext cx="128963" cy="128946"/>
          </a:xfrm>
          <a:prstGeom prst="rect">
            <a:avLst/>
          </a:prstGeom>
        </p:spPr>
      </p:pic>
      <p:pic>
        <p:nvPicPr>
          <p:cNvPr id="1039" name="object 16">
            <a:extLst>
              <a:ext uri="{FF2B5EF4-FFF2-40B4-BE49-F238E27FC236}">
                <a16:creationId xmlns:a16="http://schemas.microsoft.com/office/drawing/2014/main" id="{81E8C134-515A-F211-0CE2-99A6A0335BE6}"/>
              </a:ext>
            </a:extLst>
          </p:cNvPr>
          <p:cNvPicPr/>
          <p:nvPr/>
        </p:nvPicPr>
        <p:blipFill>
          <a:blip r:embed="rId8" cstate="print"/>
          <a:stretch>
            <a:fillRect/>
          </a:stretch>
        </p:blipFill>
        <p:spPr>
          <a:xfrm>
            <a:off x="4828711" y="3819788"/>
            <a:ext cx="128963" cy="128946"/>
          </a:xfrm>
          <a:prstGeom prst="rect">
            <a:avLst/>
          </a:prstGeom>
        </p:spPr>
      </p:pic>
      <p:sp>
        <p:nvSpPr>
          <p:cNvPr id="1046" name="object 88">
            <a:extLst>
              <a:ext uri="{FF2B5EF4-FFF2-40B4-BE49-F238E27FC236}">
                <a16:creationId xmlns:a16="http://schemas.microsoft.com/office/drawing/2014/main" id="{B355D70B-98B1-5C09-9859-18C2D48BBCEE}"/>
              </a:ext>
            </a:extLst>
          </p:cNvPr>
          <p:cNvSpPr txBox="1">
            <a:spLocks noChangeAspect="1"/>
          </p:cNvSpPr>
          <p:nvPr/>
        </p:nvSpPr>
        <p:spPr>
          <a:xfrm>
            <a:off x="2059560" y="4110448"/>
            <a:ext cx="1141853" cy="841256"/>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INNOVATION</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CHALLENGE</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Lancio dell’Innovation Challenge in risposta al </a:t>
            </a:r>
            <a:r>
              <a:rPr kumimoji="0" lang="it-IT" sz="900" b="0" i="0" u="none" strike="noStrike" kern="0" cap="none" spc="0" normalizeH="0" baseline="0" noProof="0" err="1">
                <a:ln>
                  <a:noFill/>
                </a:ln>
                <a:solidFill>
                  <a:prstClr val="white"/>
                </a:solidFill>
                <a:effectLst/>
                <a:uLnTx/>
                <a:uFillTx/>
                <a:latin typeface="Helvetica Neue" panose="02000403000000020004" pitchFamily="2"/>
                <a:ea typeface="+mn-ea"/>
                <a:cs typeface="HelveticaNowDisplay-Light"/>
              </a:rPr>
              <a:t>Need</a:t>
            </a: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1048" name="object 90">
            <a:extLst>
              <a:ext uri="{FF2B5EF4-FFF2-40B4-BE49-F238E27FC236}">
                <a16:creationId xmlns:a16="http://schemas.microsoft.com/office/drawing/2014/main" id="{406C5FBE-DE16-FF1B-F7EB-B2F8E4773131}"/>
              </a:ext>
            </a:extLst>
          </p:cNvPr>
          <p:cNvSpPr txBox="1">
            <a:spLocks noChangeAspect="1"/>
          </p:cNvSpPr>
          <p:nvPr/>
        </p:nvSpPr>
        <p:spPr>
          <a:xfrm>
            <a:off x="4313089" y="4089930"/>
            <a:ext cx="1141200" cy="882293"/>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mn-cs"/>
              </a:rPr>
              <a:t>LONG LIST</a:t>
            </a:r>
            <a:endParaRPr kumimoji="0" lang="it-IT" sz="105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700"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delle soluzioni in linea con la ricerca </a:t>
            </a:r>
          </a:p>
          <a:p>
            <a:pPr marL="12700"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1049" name="object 91">
            <a:extLst>
              <a:ext uri="{FF2B5EF4-FFF2-40B4-BE49-F238E27FC236}">
                <a16:creationId xmlns:a16="http://schemas.microsoft.com/office/drawing/2014/main" id="{8C3935F6-5B76-0D0F-DEB6-5ED749F17B48}"/>
              </a:ext>
            </a:extLst>
          </p:cNvPr>
          <p:cNvSpPr txBox="1">
            <a:spLocks noChangeAspect="1"/>
          </p:cNvSpPr>
          <p:nvPr/>
        </p:nvSpPr>
        <p:spPr>
          <a:xfrm>
            <a:off x="6429014" y="4089930"/>
            <a:ext cx="1360915" cy="882293"/>
          </a:xfrm>
          <a:prstGeom prst="rect">
            <a:avLst/>
          </a:prstGeom>
        </p:spPr>
        <p:txBody>
          <a:bodyPr vert="horz" wrap="square" lIns="0" tIns="12700" rIns="0" bIns="0" rtlCol="0" anchor="t">
            <a:spAutoFit/>
          </a:bodyPr>
          <a:lstStyle/>
          <a:p>
            <a:pPr marL="80645" marR="73025"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8286A"/>
                </a:solidFill>
                <a:effectLst/>
                <a:uLnTx/>
                <a:uFillTx/>
                <a:latin typeface="Helvetica Neue" panose="02000403000000020004" pitchFamily="2"/>
                <a:ea typeface="+mn-ea"/>
                <a:cs typeface="HelveticaNowDisplay-Medium"/>
              </a:rPr>
              <a:t>SHORT LIST</a:t>
            </a:r>
            <a:endParaRPr kumimoji="0" lang="it-IT" sz="1050" b="1" i="0" u="none" strike="noStrike" kern="0" cap="none" spc="0" normalizeH="0" baseline="0" noProof="0">
              <a:ln>
                <a:noFill/>
              </a:ln>
              <a:solidFill>
                <a:srgbClr val="08286A"/>
              </a:solidFill>
              <a:effectLst/>
              <a:uLnTx/>
              <a:uFillTx/>
              <a:latin typeface="Helvetica Neue" panose="02000403000000020004" pitchFamily="2"/>
              <a:ea typeface="+mn-ea"/>
              <a:cs typeface="HelveticaNowDisplay-Medium"/>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dei migliori soggetti innovativi da valutare per 1-to-1</a:t>
            </a: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1050" name="object 92">
            <a:extLst>
              <a:ext uri="{FF2B5EF4-FFF2-40B4-BE49-F238E27FC236}">
                <a16:creationId xmlns:a16="http://schemas.microsoft.com/office/drawing/2014/main" id="{54F6DCE0-9842-2283-889A-55D8CECB2DF0}"/>
              </a:ext>
            </a:extLst>
          </p:cNvPr>
          <p:cNvSpPr txBox="1">
            <a:spLocks noChangeAspect="1"/>
          </p:cNvSpPr>
          <p:nvPr/>
        </p:nvSpPr>
        <p:spPr>
          <a:xfrm>
            <a:off x="8395834" y="4078388"/>
            <a:ext cx="1835064" cy="905376"/>
          </a:xfrm>
          <a:prstGeom prst="rect">
            <a:avLst/>
          </a:prstGeom>
        </p:spPr>
        <p:txBody>
          <a:bodyPr vert="horz" wrap="square" lIns="0" tIns="12700" rIns="0" bIns="0" rtlCol="0">
            <a:spAutoFit/>
          </a:bodyPr>
          <a:lstStyle/>
          <a:p>
            <a:pPr marL="344170" marR="334645" lvl="0" indent="0" algn="ctr" defTabSz="914400" rtl="0" eaLnBrk="1" fontAlgn="auto" latinLnBrk="0" hangingPunct="1">
              <a:lnSpc>
                <a:spcPct val="100000"/>
              </a:lnSpc>
              <a:spcBef>
                <a:spcPts val="100"/>
              </a:spcBef>
              <a:spcAft>
                <a:spcPts val="0"/>
              </a:spcAft>
              <a:buClrTx/>
              <a:buSzTx/>
              <a:buFontTx/>
              <a:buNone/>
              <a:tabLst/>
              <a:defRPr/>
            </a:pPr>
            <a:r>
              <a:rPr lang="it-IT" sz="1050" b="1" kern="0" spc="-10">
                <a:solidFill>
                  <a:srgbClr val="08286A"/>
                </a:solidFill>
                <a:latin typeface="Helvetica Neue" panose="02000403000000020004" pitchFamily="2"/>
              </a:rPr>
              <a:t>SOLUTION &amp; USE CASE SELECTION</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Selezione del soggetto innovativo per l’avvio del </a:t>
            </a:r>
            <a:r>
              <a:rPr kumimoji="0" lang="it-IT" sz="900" b="0" i="0" u="none" strike="noStrike" kern="0" cap="none" spc="0" normalizeH="0" baseline="0" noProof="0" err="1">
                <a:ln>
                  <a:noFill/>
                </a:ln>
                <a:solidFill>
                  <a:prstClr val="white"/>
                </a:solidFill>
                <a:effectLst/>
                <a:uLnTx/>
                <a:uFillTx/>
                <a:latin typeface="Helvetica Neue" panose="02000403000000020004" pitchFamily="2"/>
                <a:ea typeface="+mn-ea"/>
                <a:cs typeface="HelveticaNowDisplay-Light"/>
              </a:rPr>
              <a:t>PoC</a:t>
            </a: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sp>
        <p:nvSpPr>
          <p:cNvPr id="45" name="Arrow: Pentagon 88">
            <a:extLst>
              <a:ext uri="{FF2B5EF4-FFF2-40B4-BE49-F238E27FC236}">
                <a16:creationId xmlns:a16="http://schemas.microsoft.com/office/drawing/2014/main" id="{342289AF-71F5-5B61-3278-0DCF0FCF3026}"/>
              </a:ext>
            </a:extLst>
          </p:cNvPr>
          <p:cNvSpPr/>
          <p:nvPr/>
        </p:nvSpPr>
        <p:spPr>
          <a:xfrm flipH="1">
            <a:off x="-895350" y="5163243"/>
            <a:ext cx="13112258" cy="1735677"/>
          </a:xfrm>
          <a:prstGeom prst="rect">
            <a:avLst/>
          </a:prstGeom>
          <a:gradFill flip="none" rotWithShape="1">
            <a:gsLst>
              <a:gs pos="33000">
                <a:srgbClr val="092869">
                  <a:alpha val="24000"/>
                </a:srgbClr>
              </a:gs>
              <a:gs pos="91000">
                <a:schemeClr val="bg1">
                  <a:alpha val="0"/>
                </a:schemeClr>
              </a:gs>
              <a:gs pos="66000">
                <a:srgbClr val="8493B4">
                  <a:alpha val="6000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7800" marR="0" lvl="0" indent="-177800" algn="ctr" defTabSz="711200" rtl="0" eaLnBrk="1" fontAlgn="auto" latinLnBrk="0" hangingPunct="1">
              <a:lnSpc>
                <a:spcPct val="100000"/>
              </a:lnSpc>
              <a:spcBef>
                <a:spcPts val="1200"/>
              </a:spcBef>
              <a:spcAft>
                <a:spcPts val="0"/>
              </a:spcAft>
              <a:buClrTx/>
              <a:buSzTx/>
              <a:buFontTx/>
              <a:buChar char="•"/>
              <a:tabLst/>
              <a:defRPr/>
            </a:pPr>
            <a:endParaRPr kumimoji="0" lang="it-IT"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9" name="object 20">
            <a:extLst>
              <a:ext uri="{FF2B5EF4-FFF2-40B4-BE49-F238E27FC236}">
                <a16:creationId xmlns:a16="http://schemas.microsoft.com/office/drawing/2014/main" id="{6E496BAC-5231-5943-B0BC-75E0E1BEA556}"/>
              </a:ext>
            </a:extLst>
          </p:cNvPr>
          <p:cNvPicPr/>
          <p:nvPr/>
        </p:nvPicPr>
        <p:blipFill>
          <a:blip r:embed="rId9" cstate="print"/>
          <a:stretch>
            <a:fillRect/>
          </a:stretch>
        </p:blipFill>
        <p:spPr>
          <a:xfrm rot="10800000">
            <a:off x="2587955" y="2348607"/>
            <a:ext cx="5580000" cy="112837"/>
          </a:xfrm>
          <a:prstGeom prst="rect">
            <a:avLst/>
          </a:prstGeom>
        </p:spPr>
      </p:pic>
      <p:sp>
        <p:nvSpPr>
          <p:cNvPr id="390" name="CasellaDiTesto 389">
            <a:extLst>
              <a:ext uri="{FF2B5EF4-FFF2-40B4-BE49-F238E27FC236}">
                <a16:creationId xmlns:a16="http://schemas.microsoft.com/office/drawing/2014/main" id="{B890913E-6750-9DDF-6F39-A63803498813}"/>
              </a:ext>
            </a:extLst>
          </p:cNvPr>
          <p:cNvSpPr txBox="1"/>
          <p:nvPr/>
        </p:nvSpPr>
        <p:spPr>
          <a:xfrm>
            <a:off x="3621765" y="2113524"/>
            <a:ext cx="3429472" cy="261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10" normalizeH="0" baseline="0" noProof="0">
                <a:ln>
                  <a:noFill/>
                </a:ln>
                <a:solidFill>
                  <a:srgbClr val="005CA9"/>
                </a:solidFill>
                <a:effectLst/>
                <a:uLnTx/>
                <a:uFillTx/>
                <a:latin typeface="HelveticaNowDisplay Bold"/>
                <a:ea typeface="+mn-ea"/>
                <a:cs typeface="HelveticaNowDisplay Bold"/>
              </a:rPr>
              <a:t>SOLUTION SCOUTING PROCESS</a:t>
            </a:r>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59" name="object 14">
            <a:extLst>
              <a:ext uri="{FF2B5EF4-FFF2-40B4-BE49-F238E27FC236}">
                <a16:creationId xmlns:a16="http://schemas.microsoft.com/office/drawing/2014/main" id="{FAC60D05-8E2C-8E8B-F703-06067E52E162}"/>
              </a:ext>
            </a:extLst>
          </p:cNvPr>
          <p:cNvPicPr/>
          <p:nvPr/>
        </p:nvPicPr>
        <p:blipFill>
          <a:blip r:embed="rId6" cstate="print"/>
          <a:stretch>
            <a:fillRect/>
          </a:stretch>
        </p:blipFill>
        <p:spPr>
          <a:xfrm>
            <a:off x="2609648" y="3822716"/>
            <a:ext cx="128963" cy="128946"/>
          </a:xfrm>
          <a:prstGeom prst="rect">
            <a:avLst/>
          </a:prstGeom>
        </p:spPr>
      </p:pic>
      <p:pic>
        <p:nvPicPr>
          <p:cNvPr id="1060" name="Immagine 1059">
            <a:extLst>
              <a:ext uri="{FF2B5EF4-FFF2-40B4-BE49-F238E27FC236}">
                <a16:creationId xmlns:a16="http://schemas.microsoft.com/office/drawing/2014/main" id="{F5CDE91D-628E-DF3C-B733-C706747BACF4}"/>
              </a:ext>
            </a:extLst>
          </p:cNvPr>
          <p:cNvPicPr>
            <a:picLocks/>
          </p:cNvPicPr>
          <p:nvPr/>
        </p:nvPicPr>
        <p:blipFill>
          <a:blip r:embed="rId10"/>
          <a:stretch>
            <a:fillRect/>
          </a:stretch>
        </p:blipFill>
        <p:spPr>
          <a:xfrm>
            <a:off x="2773024" y="3863374"/>
            <a:ext cx="2016000" cy="45719"/>
          </a:xfrm>
          <a:prstGeom prst="rect">
            <a:avLst/>
          </a:prstGeom>
        </p:spPr>
      </p:pic>
      <p:pic>
        <p:nvPicPr>
          <p:cNvPr id="33" name="Immagine 32" descr="Immagine che contiene schermata, clipart, Elementi grafici, design&#10;&#10;Descrizione generata automaticamente">
            <a:extLst>
              <a:ext uri="{FF2B5EF4-FFF2-40B4-BE49-F238E27FC236}">
                <a16:creationId xmlns:a16="http://schemas.microsoft.com/office/drawing/2014/main" id="{8B366C04-30A2-86DA-9E31-5D2E793A36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6243" y="3046303"/>
            <a:ext cx="576000" cy="576000"/>
          </a:xfrm>
          <a:prstGeom prst="rect">
            <a:avLst/>
          </a:prstGeom>
        </p:spPr>
      </p:pic>
      <p:pic>
        <p:nvPicPr>
          <p:cNvPr id="34" name="Immagine 33" descr="Immagine che contiene Carattere, Elementi grafici, testo, schermata&#10;&#10;Descrizione generata automaticamente">
            <a:extLst>
              <a:ext uri="{FF2B5EF4-FFF2-40B4-BE49-F238E27FC236}">
                <a16:creationId xmlns:a16="http://schemas.microsoft.com/office/drawing/2014/main" id="{6D3937E2-5FA9-ED7E-7938-E0C6EE91E848}"/>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5173" y="4697648"/>
            <a:ext cx="997348" cy="332449"/>
          </a:xfrm>
          <a:prstGeom prst="rect">
            <a:avLst/>
          </a:prstGeom>
        </p:spPr>
      </p:pic>
      <p:pic>
        <p:nvPicPr>
          <p:cNvPr id="35" name="Immagine 34" descr="Immagine che contiene clipart, giallo, cartone animato, design&#10;&#10;Descrizione generata automaticamente">
            <a:extLst>
              <a:ext uri="{FF2B5EF4-FFF2-40B4-BE49-F238E27FC236}">
                <a16:creationId xmlns:a16="http://schemas.microsoft.com/office/drawing/2014/main" id="{22AEE1B0-59CF-9898-F323-4C5F2B06773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66311" y="3036976"/>
            <a:ext cx="569189" cy="569189"/>
          </a:xfrm>
          <a:prstGeom prst="rect">
            <a:avLst/>
          </a:prstGeom>
        </p:spPr>
      </p:pic>
      <p:pic>
        <p:nvPicPr>
          <p:cNvPr id="36" name="Immagine 35" descr="Immagine che contiene schermata, testo, Elementi grafici, Policromia&#10;&#10;Descrizione generata automaticamente">
            <a:extLst>
              <a:ext uri="{FF2B5EF4-FFF2-40B4-BE49-F238E27FC236}">
                <a16:creationId xmlns:a16="http://schemas.microsoft.com/office/drawing/2014/main" id="{C62643F0-ECF6-3E1C-5A18-706627D25AB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38695" y="3069570"/>
            <a:ext cx="504000" cy="504000"/>
          </a:xfrm>
          <a:prstGeom prst="rect">
            <a:avLst/>
          </a:prstGeom>
        </p:spPr>
      </p:pic>
      <p:pic>
        <p:nvPicPr>
          <p:cNvPr id="38" name="Immagine 37" descr="Immagine che contiene clipart, cartone animato, Elementi grafici&#10;&#10;Descrizione generata automaticamente">
            <a:extLst>
              <a:ext uri="{FF2B5EF4-FFF2-40B4-BE49-F238E27FC236}">
                <a16:creationId xmlns:a16="http://schemas.microsoft.com/office/drawing/2014/main" id="{4D3CFB86-D1B2-355F-4875-A63D2B04BB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64468" y="3029251"/>
            <a:ext cx="584639" cy="584639"/>
          </a:xfrm>
          <a:prstGeom prst="rect">
            <a:avLst/>
          </a:prstGeom>
        </p:spPr>
      </p:pic>
      <p:sp>
        <p:nvSpPr>
          <p:cNvPr id="40" name="Slide Number Placeholder 6">
            <a:extLst>
              <a:ext uri="{FF2B5EF4-FFF2-40B4-BE49-F238E27FC236}">
                <a16:creationId xmlns:a16="http://schemas.microsoft.com/office/drawing/2014/main" id="{4A5DDCFE-1E96-32D4-B251-6E1D6A206921}"/>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2</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sp>
        <p:nvSpPr>
          <p:cNvPr id="42" name="CasellaDiTesto 41">
            <a:extLst>
              <a:ext uri="{FF2B5EF4-FFF2-40B4-BE49-F238E27FC236}">
                <a16:creationId xmlns:a16="http://schemas.microsoft.com/office/drawing/2014/main" id="{DC359C51-172A-91D6-524B-D2CDD296FE3E}"/>
              </a:ext>
            </a:extLst>
          </p:cNvPr>
          <p:cNvSpPr txBox="1"/>
          <p:nvPr/>
        </p:nvSpPr>
        <p:spPr>
          <a:xfrm>
            <a:off x="679865" y="5236992"/>
            <a:ext cx="232691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mn-cs"/>
              </a:rPr>
              <a:t>I Canali di Scouting:</a:t>
            </a:r>
          </a:p>
        </p:txBody>
      </p:sp>
      <p:pic>
        <p:nvPicPr>
          <p:cNvPr id="43" name="Immagine 42">
            <a:extLst>
              <a:ext uri="{FF2B5EF4-FFF2-40B4-BE49-F238E27FC236}">
                <a16:creationId xmlns:a16="http://schemas.microsoft.com/office/drawing/2014/main" id="{767B9DBF-0799-866A-662A-EF52D3E1B59A}"/>
              </a:ext>
            </a:extLst>
          </p:cNvPr>
          <p:cNvPicPr>
            <a:picLocks noChangeAspect="1"/>
          </p:cNvPicPr>
          <p:nvPr/>
        </p:nvPicPr>
        <p:blipFill>
          <a:blip r:embed="rId17">
            <a:duotone>
              <a:prstClr val="black"/>
              <a:srgbClr val="FFFFFF">
                <a:tint val="45000"/>
                <a:satMod val="400000"/>
              </a:srgbClr>
            </a:duotone>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404240" y="5221894"/>
            <a:ext cx="276396" cy="276394"/>
          </a:xfrm>
          <a:prstGeom prst="rect">
            <a:avLst/>
          </a:prstGeom>
        </p:spPr>
      </p:pic>
      <p:pic>
        <p:nvPicPr>
          <p:cNvPr id="46" name="Immagine 45">
            <a:extLst>
              <a:ext uri="{FF2B5EF4-FFF2-40B4-BE49-F238E27FC236}">
                <a16:creationId xmlns:a16="http://schemas.microsoft.com/office/drawing/2014/main" id="{CE1AE4A1-09A9-1FFC-907A-A1246F4B66C6}"/>
              </a:ext>
            </a:extLst>
          </p:cNvPr>
          <p:cNvPicPr>
            <a:picLocks/>
          </p:cNvPicPr>
          <p:nvPr/>
        </p:nvPicPr>
        <p:blipFill>
          <a:blip r:embed="rId10"/>
          <a:stretch>
            <a:fillRect/>
          </a:stretch>
        </p:blipFill>
        <p:spPr>
          <a:xfrm>
            <a:off x="4991674" y="3861000"/>
            <a:ext cx="2016000" cy="45719"/>
          </a:xfrm>
          <a:prstGeom prst="rect">
            <a:avLst/>
          </a:prstGeom>
        </p:spPr>
      </p:pic>
      <p:pic>
        <p:nvPicPr>
          <p:cNvPr id="48" name="object 5">
            <a:extLst>
              <a:ext uri="{FF2B5EF4-FFF2-40B4-BE49-F238E27FC236}">
                <a16:creationId xmlns:a16="http://schemas.microsoft.com/office/drawing/2014/main" id="{99905933-ED48-ADFC-A157-4D40563FB552}"/>
              </a:ext>
            </a:extLst>
          </p:cNvPr>
          <p:cNvPicPr/>
          <p:nvPr/>
        </p:nvPicPr>
        <p:blipFill rotWithShape="1">
          <a:blip r:embed="rId19" cstate="print">
            <a:biLevel thresh="50000"/>
          </a:blip>
          <a:srcRect l="1247" t="-17264" r="1"/>
          <a:stretch/>
        </p:blipFill>
        <p:spPr>
          <a:xfrm>
            <a:off x="8457686" y="2326602"/>
            <a:ext cx="3057385" cy="133724"/>
          </a:xfrm>
          <a:prstGeom prst="rect">
            <a:avLst/>
          </a:prstGeom>
        </p:spPr>
      </p:pic>
      <p:sp>
        <p:nvSpPr>
          <p:cNvPr id="49" name="CasellaDiTesto 48">
            <a:extLst>
              <a:ext uri="{FF2B5EF4-FFF2-40B4-BE49-F238E27FC236}">
                <a16:creationId xmlns:a16="http://schemas.microsoft.com/office/drawing/2014/main" id="{E2D208BA-0430-1182-38D2-DE7C50FA8E62}"/>
              </a:ext>
            </a:extLst>
          </p:cNvPr>
          <p:cNvSpPr txBox="1"/>
          <p:nvPr/>
        </p:nvSpPr>
        <p:spPr>
          <a:xfrm>
            <a:off x="9430666" y="2113524"/>
            <a:ext cx="143342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1" i="0" u="none" strike="noStrike" kern="0" cap="none" spc="-10" normalizeH="0" baseline="0" noProof="0">
                <a:ln>
                  <a:noFill/>
                </a:ln>
                <a:solidFill>
                  <a:prstClr val="white"/>
                </a:solidFill>
                <a:effectLst/>
                <a:uLnTx/>
                <a:uFillTx/>
                <a:latin typeface="Helvetica Neue" panose="02000403000000020004" pitchFamily="2"/>
                <a:ea typeface="+mn-ea"/>
                <a:cs typeface="HelveticaNowDisplay Bold"/>
              </a:rPr>
              <a:t>NEXT STEPS</a:t>
            </a:r>
            <a:endParaRPr kumimoji="0" lang="it-IT" sz="1200"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55" name="object 12">
            <a:extLst>
              <a:ext uri="{FF2B5EF4-FFF2-40B4-BE49-F238E27FC236}">
                <a16:creationId xmlns:a16="http://schemas.microsoft.com/office/drawing/2014/main" id="{7D5573A6-7308-0C09-A1EB-0E1901B92DA4}"/>
              </a:ext>
            </a:extLst>
          </p:cNvPr>
          <p:cNvPicPr/>
          <p:nvPr/>
        </p:nvPicPr>
        <p:blipFill>
          <a:blip r:embed="rId20" cstate="print">
            <a:extLst>
              <a:ext uri="{BEBA8EAE-BF5A-486C-A8C5-ECC9F3942E4B}">
                <a14:imgProps xmlns:a14="http://schemas.microsoft.com/office/drawing/2010/main">
                  <a14:imgLayer r:embed="rId21">
                    <a14:imgEffect>
                      <a14:saturation sat="0"/>
                    </a14:imgEffect>
                  </a14:imgLayer>
                </a14:imgProps>
              </a:ext>
            </a:extLst>
          </a:blip>
          <a:stretch>
            <a:fillRect/>
          </a:stretch>
        </p:blipFill>
        <p:spPr>
          <a:xfrm>
            <a:off x="11460650" y="3817572"/>
            <a:ext cx="128963" cy="128946"/>
          </a:xfrm>
          <a:prstGeom prst="rect">
            <a:avLst/>
          </a:prstGeom>
        </p:spPr>
      </p:pic>
      <p:sp>
        <p:nvSpPr>
          <p:cNvPr id="56" name="object 92">
            <a:extLst>
              <a:ext uri="{FF2B5EF4-FFF2-40B4-BE49-F238E27FC236}">
                <a16:creationId xmlns:a16="http://schemas.microsoft.com/office/drawing/2014/main" id="{189C93DB-9281-BD58-1159-BECF088A2D46}"/>
              </a:ext>
            </a:extLst>
          </p:cNvPr>
          <p:cNvSpPr txBox="1">
            <a:spLocks noChangeAspect="1"/>
          </p:cNvSpPr>
          <p:nvPr/>
        </p:nvSpPr>
        <p:spPr>
          <a:xfrm>
            <a:off x="10672249" y="4120707"/>
            <a:ext cx="1705763" cy="820738"/>
          </a:xfrm>
          <a:prstGeom prst="rect">
            <a:avLst/>
          </a:prstGeom>
        </p:spPr>
        <p:txBody>
          <a:bodyPr vert="horz" wrap="square" lIns="0" tIns="12700" rIns="0" bIns="0" rtlCol="0">
            <a:spAutoFit/>
          </a:bodyPr>
          <a:lstStyle/>
          <a:p>
            <a:pPr marL="344170" marR="334645" lvl="0" indent="0"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GATE A</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 </a:t>
            </a: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a:p>
            <a:pPr marL="12065" marR="5080" lvl="0" indent="0" algn="ctr" defTabSz="914400" rtl="0" eaLnBrk="1" fontAlgn="auto" latinLnBrk="0" hangingPunct="1">
              <a:lnSpc>
                <a:spcPct val="100000"/>
              </a:lnSpc>
              <a:spcBef>
                <a:spcPts val="555"/>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pic>
        <p:nvPicPr>
          <p:cNvPr id="58" name="Immagine 57" descr="Immagine che contiene schermata, cerchio, Policromia, Elementi grafici&#10;&#10;Descrizione generata automaticamente">
            <a:extLst>
              <a:ext uri="{FF2B5EF4-FFF2-40B4-BE49-F238E27FC236}">
                <a16:creationId xmlns:a16="http://schemas.microsoft.com/office/drawing/2014/main" id="{9C22F729-AD72-4F66-D8AF-8B4EBAA080E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260436" y="3054389"/>
            <a:ext cx="534363" cy="534363"/>
          </a:xfrm>
          <a:prstGeom prst="rect">
            <a:avLst/>
          </a:prstGeom>
        </p:spPr>
      </p:pic>
      <p:sp>
        <p:nvSpPr>
          <p:cNvPr id="9" name="object 88">
            <a:extLst>
              <a:ext uri="{FF2B5EF4-FFF2-40B4-BE49-F238E27FC236}">
                <a16:creationId xmlns:a16="http://schemas.microsoft.com/office/drawing/2014/main" id="{7FECB744-2780-3948-E02A-5971B595FC30}"/>
              </a:ext>
            </a:extLst>
          </p:cNvPr>
          <p:cNvSpPr txBox="1">
            <a:spLocks noChangeAspect="1"/>
          </p:cNvSpPr>
          <p:nvPr/>
        </p:nvSpPr>
        <p:spPr>
          <a:xfrm>
            <a:off x="2022695" y="3480993"/>
            <a:ext cx="3516657" cy="348813"/>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OPEN CALL</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ACTIVE RESEARCH</a:t>
            </a:r>
          </a:p>
        </p:txBody>
      </p:sp>
      <p:sp>
        <p:nvSpPr>
          <p:cNvPr id="10" name="object 88">
            <a:extLst>
              <a:ext uri="{FF2B5EF4-FFF2-40B4-BE49-F238E27FC236}">
                <a16:creationId xmlns:a16="http://schemas.microsoft.com/office/drawing/2014/main" id="{C9B18823-D67B-C0D5-384B-DEDCD6290A7C}"/>
              </a:ext>
            </a:extLst>
          </p:cNvPr>
          <p:cNvSpPr txBox="1">
            <a:spLocks noChangeAspect="1"/>
          </p:cNvSpPr>
          <p:nvPr/>
        </p:nvSpPr>
        <p:spPr>
          <a:xfrm>
            <a:off x="5411161" y="3655438"/>
            <a:ext cx="1141853" cy="174407"/>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mn-cs"/>
              </a:rPr>
              <a:t>SCREENING</a:t>
            </a:r>
          </a:p>
        </p:txBody>
      </p:sp>
      <p:sp>
        <p:nvSpPr>
          <p:cNvPr id="11" name="Rettangolo con angoli arrotondati 10">
            <a:extLst>
              <a:ext uri="{FF2B5EF4-FFF2-40B4-BE49-F238E27FC236}">
                <a16:creationId xmlns:a16="http://schemas.microsoft.com/office/drawing/2014/main" id="{0717A981-5873-8091-5706-3161F79AE3CA}"/>
              </a:ext>
            </a:extLst>
          </p:cNvPr>
          <p:cNvSpPr/>
          <p:nvPr/>
        </p:nvSpPr>
        <p:spPr>
          <a:xfrm>
            <a:off x="6397650" y="4034699"/>
            <a:ext cx="1409213" cy="796874"/>
          </a:xfrm>
          <a:prstGeom prst="round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CasellaDiTesto 11">
            <a:extLst>
              <a:ext uri="{FF2B5EF4-FFF2-40B4-BE49-F238E27FC236}">
                <a16:creationId xmlns:a16="http://schemas.microsoft.com/office/drawing/2014/main" id="{86368C22-C992-21D8-0FE2-2C6B5F31C7DF}"/>
              </a:ext>
            </a:extLst>
          </p:cNvPr>
          <p:cNvSpPr txBox="1"/>
          <p:nvPr/>
        </p:nvSpPr>
        <p:spPr>
          <a:xfrm>
            <a:off x="6117074" y="2560203"/>
            <a:ext cx="1967557"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all"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SIAMO QUI!</a:t>
            </a:r>
          </a:p>
        </p:txBody>
      </p:sp>
      <p:sp>
        <p:nvSpPr>
          <p:cNvPr id="13" name="Freccia a destra 12">
            <a:extLst>
              <a:ext uri="{FF2B5EF4-FFF2-40B4-BE49-F238E27FC236}">
                <a16:creationId xmlns:a16="http://schemas.microsoft.com/office/drawing/2014/main" id="{C54AA6DB-366A-A902-97E5-E0EDFEC2AF39}"/>
              </a:ext>
            </a:extLst>
          </p:cNvPr>
          <p:cNvSpPr/>
          <p:nvPr/>
        </p:nvSpPr>
        <p:spPr>
          <a:xfrm rot="5400000">
            <a:off x="7003884" y="2760760"/>
            <a:ext cx="208439" cy="215513"/>
          </a:xfrm>
          <a:prstGeom prst="rightArrow">
            <a:avLst/>
          </a:prstGeom>
          <a:solidFill>
            <a:srgbClr val="C000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4" name="object 88">
            <a:extLst>
              <a:ext uri="{FF2B5EF4-FFF2-40B4-BE49-F238E27FC236}">
                <a16:creationId xmlns:a16="http://schemas.microsoft.com/office/drawing/2014/main" id="{94A54B79-D545-90E8-5AE3-39F9475A2CD0}"/>
              </a:ext>
            </a:extLst>
          </p:cNvPr>
          <p:cNvSpPr txBox="1">
            <a:spLocks noChangeAspect="1"/>
          </p:cNvSpPr>
          <p:nvPr/>
        </p:nvSpPr>
        <p:spPr>
          <a:xfrm>
            <a:off x="7068195" y="3480485"/>
            <a:ext cx="2239901" cy="348813"/>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APPROFONDIMENTO </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rPr>
              <a:t>&amp; </a:t>
            </a:r>
            <a:r>
              <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Light"/>
              </a:rPr>
              <a:t>1 TO 1</a:t>
            </a:r>
            <a:endParaRPr kumimoji="0" lang="it-IT" sz="1050" b="1" i="0" u="none" strike="noStrike" kern="0" cap="none" spc="-10" normalizeH="0" baseline="0" noProof="0">
              <a:ln>
                <a:noFill/>
              </a:ln>
              <a:solidFill>
                <a:srgbClr val="0066B3"/>
              </a:solidFill>
              <a:effectLst/>
              <a:uLnTx/>
              <a:uFillTx/>
              <a:latin typeface="Helvetica Neue" panose="02000403000000020004" pitchFamily="2"/>
              <a:ea typeface="+mn-ea"/>
              <a:cs typeface="HelveticaNowDisplay-Medium"/>
            </a:endParaRPr>
          </a:p>
        </p:txBody>
      </p:sp>
      <p:cxnSp>
        <p:nvCxnSpPr>
          <p:cNvPr id="15" name="Connettore diritto 14">
            <a:extLst>
              <a:ext uri="{FF2B5EF4-FFF2-40B4-BE49-F238E27FC236}">
                <a16:creationId xmlns:a16="http://schemas.microsoft.com/office/drawing/2014/main" id="{9982E859-D053-FAD9-E349-331F65DE87B4}"/>
              </a:ext>
            </a:extLst>
          </p:cNvPr>
          <p:cNvCxnSpPr>
            <a:cxnSpLocks/>
          </p:cNvCxnSpPr>
          <p:nvPr/>
        </p:nvCxnSpPr>
        <p:spPr>
          <a:xfrm>
            <a:off x="9411249" y="3882783"/>
            <a:ext cx="2016000" cy="0"/>
          </a:xfrm>
          <a:prstGeom prst="line">
            <a:avLst/>
          </a:prstGeom>
          <a:ln w="57150">
            <a:solidFill>
              <a:srgbClr val="5A5A5A"/>
            </a:solidFill>
            <a:prstDash val="sysDot"/>
          </a:ln>
        </p:spPr>
        <p:style>
          <a:lnRef idx="1">
            <a:schemeClr val="accent1"/>
          </a:lnRef>
          <a:fillRef idx="0">
            <a:schemeClr val="accent1"/>
          </a:fillRef>
          <a:effectRef idx="0">
            <a:schemeClr val="accent1"/>
          </a:effectRef>
          <a:fontRef idx="minor">
            <a:schemeClr val="tx1"/>
          </a:fontRef>
        </p:style>
      </p:cxnSp>
      <p:sp>
        <p:nvSpPr>
          <p:cNvPr id="16" name="object 88">
            <a:extLst>
              <a:ext uri="{FF2B5EF4-FFF2-40B4-BE49-F238E27FC236}">
                <a16:creationId xmlns:a16="http://schemas.microsoft.com/office/drawing/2014/main" id="{D023385E-7620-8CFB-8EF9-53F1EF0CE398}"/>
              </a:ext>
            </a:extLst>
          </p:cNvPr>
          <p:cNvSpPr txBox="1">
            <a:spLocks noChangeAspect="1"/>
          </p:cNvSpPr>
          <p:nvPr/>
        </p:nvSpPr>
        <p:spPr>
          <a:xfrm>
            <a:off x="9308633" y="3494622"/>
            <a:ext cx="2235997" cy="518091"/>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USE CASE</a:t>
            </a:r>
            <a:b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b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&amp; POC DEFINITION</a:t>
            </a:r>
          </a:p>
          <a:p>
            <a:pPr marL="100330" marR="92710" lvl="0" indent="-635" algn="ctr" defTabSz="914400" rtl="0" eaLnBrk="1" fontAlgn="auto" latinLnBrk="0" hangingPunct="1">
              <a:lnSpc>
                <a:spcPct val="100000"/>
              </a:lnSpc>
              <a:spcBef>
                <a:spcPts val="100"/>
              </a:spcBef>
              <a:spcAft>
                <a:spcPts val="0"/>
              </a:spcAft>
              <a:buClrTx/>
              <a:buSzTx/>
              <a:buFontTx/>
              <a:buNone/>
              <a:tabLst/>
              <a:defRPr/>
            </a:pPr>
            <a:endParaRPr kumimoji="0" lang="it-IT" sz="10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endParaRPr>
          </a:p>
        </p:txBody>
      </p:sp>
      <p:pic>
        <p:nvPicPr>
          <p:cNvPr id="18" name="Immagine 17">
            <a:extLst>
              <a:ext uri="{FF2B5EF4-FFF2-40B4-BE49-F238E27FC236}">
                <a16:creationId xmlns:a16="http://schemas.microsoft.com/office/drawing/2014/main" id="{35ACA36E-A392-C65E-96F7-CB829E61FCA3}"/>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6850786" y="3070099"/>
            <a:ext cx="502942" cy="502942"/>
          </a:xfrm>
          <a:prstGeom prst="rect">
            <a:avLst/>
          </a:prstGeom>
        </p:spPr>
      </p:pic>
      <p:sp>
        <p:nvSpPr>
          <p:cNvPr id="8" name="object 88">
            <a:extLst>
              <a:ext uri="{FF2B5EF4-FFF2-40B4-BE49-F238E27FC236}">
                <a16:creationId xmlns:a16="http://schemas.microsoft.com/office/drawing/2014/main" id="{8E884236-5AFE-3172-F267-90624B61CDAC}"/>
              </a:ext>
            </a:extLst>
          </p:cNvPr>
          <p:cNvSpPr txBox="1">
            <a:spLocks noChangeAspect="1"/>
          </p:cNvSpPr>
          <p:nvPr/>
        </p:nvSpPr>
        <p:spPr>
          <a:xfrm>
            <a:off x="647370" y="4007376"/>
            <a:ext cx="894770" cy="702756"/>
          </a:xfrm>
          <a:prstGeom prst="rect">
            <a:avLst/>
          </a:prstGeom>
        </p:spPr>
        <p:txBody>
          <a:bodyPr vert="horz" wrap="square" lIns="0" tIns="12700" rIns="0" bIns="0" rtlCol="0">
            <a:spAutoFit/>
          </a:bodyPr>
          <a:lstStyle/>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BUSINESS</a:t>
            </a:r>
          </a:p>
          <a:p>
            <a:pPr marL="100330" marR="92710" lvl="0" indent="-635" algn="ctr" defTabSz="914400" rtl="0" eaLnBrk="1" fontAlgn="auto" latinLnBrk="0" hangingPunct="1">
              <a:lnSpc>
                <a:spcPct val="100000"/>
              </a:lnSpc>
              <a:spcBef>
                <a:spcPts val="100"/>
              </a:spcBef>
              <a:spcAft>
                <a:spcPts val="0"/>
              </a:spcAft>
              <a:buClrTx/>
              <a:buSzTx/>
              <a:buFontTx/>
              <a:buNone/>
              <a:tabLst/>
              <a:defRPr/>
            </a:pPr>
            <a:r>
              <a:rPr kumimoji="0" lang="it-IT" sz="1050" b="1" i="0" u="none" strike="noStrike" kern="0" cap="none" spc="-10" normalizeH="0" baseline="0" noProof="0">
                <a:ln>
                  <a:noFill/>
                </a:ln>
                <a:solidFill>
                  <a:srgbClr val="6B6D72"/>
                </a:solidFill>
                <a:effectLst/>
                <a:uLnTx/>
                <a:uFillTx/>
                <a:latin typeface="Helvetica Neue" panose="02000403000000020004" pitchFamily="2"/>
                <a:ea typeface="+mn-ea"/>
                <a:cs typeface="HelveticaNowDisplay-Medium"/>
              </a:rPr>
              <a:t>NEED</a:t>
            </a:r>
          </a:p>
          <a:p>
            <a:pPr marL="12065" marR="5080" lvl="0" indent="0" algn="ctr" defTabSz="914400" rtl="0" eaLnBrk="1" fontAlgn="auto" latinLnBrk="0" hangingPunct="1">
              <a:lnSpc>
                <a:spcPct val="100000"/>
              </a:lnSpc>
              <a:spcBef>
                <a:spcPts val="555"/>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Helvetica Neue" panose="02000403000000020004" pitchFamily="2"/>
                <a:ea typeface="+mn-ea"/>
                <a:cs typeface="HelveticaNowDisplay-Light"/>
              </a:rPr>
              <a:t>Raccolta su piattaforma</a:t>
            </a:r>
            <a:r>
              <a:rPr kumimoji="0" lang="it-IT" sz="900" b="0" i="0" u="none" strike="noStrike" kern="0" cap="none" spc="0" normalizeH="0" baseline="0" noProof="0">
                <a:ln>
                  <a:noFill/>
                </a:ln>
                <a:solidFill>
                  <a:srgbClr val="A5A5A5">
                    <a:lumMod val="50000"/>
                  </a:srgbClr>
                </a:solidFill>
                <a:effectLst/>
                <a:uLnTx/>
                <a:uFillTx/>
                <a:latin typeface="Helvetica Neue" panose="02000403000000020004" pitchFamily="2"/>
                <a:ea typeface="+mn-ea"/>
                <a:cs typeface="HelveticaNowDisplay-Light"/>
              </a:rPr>
              <a:t>:</a:t>
            </a:r>
          </a:p>
        </p:txBody>
      </p:sp>
      <p:sp>
        <p:nvSpPr>
          <p:cNvPr id="17" name="Rettangolo 16">
            <a:extLst>
              <a:ext uri="{FF2B5EF4-FFF2-40B4-BE49-F238E27FC236}">
                <a16:creationId xmlns:a16="http://schemas.microsoft.com/office/drawing/2014/main" id="{40DD772A-5DB1-3728-6AD8-5E00939381E5}"/>
              </a:ext>
            </a:extLst>
          </p:cNvPr>
          <p:cNvSpPr/>
          <p:nvPr/>
        </p:nvSpPr>
        <p:spPr>
          <a:xfrm>
            <a:off x="247190" y="6642556"/>
            <a:ext cx="11944810" cy="215444"/>
          </a:xfrm>
          <a:prstGeom prst="rect">
            <a:avLst/>
          </a:pr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2400" b="1"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Connettore diritto 19">
            <a:extLst>
              <a:ext uri="{FF2B5EF4-FFF2-40B4-BE49-F238E27FC236}">
                <a16:creationId xmlns:a16="http://schemas.microsoft.com/office/drawing/2014/main" id="{A370AF0C-8869-BAA2-E9AB-CD56839ED5E0}"/>
              </a:ext>
            </a:extLst>
          </p:cNvPr>
          <p:cNvCxnSpPr>
            <a:cxnSpLocks/>
          </p:cNvCxnSpPr>
          <p:nvPr/>
        </p:nvCxnSpPr>
        <p:spPr>
          <a:xfrm>
            <a:off x="10988659" y="6746020"/>
            <a:ext cx="900000" cy="0"/>
          </a:xfrm>
          <a:prstGeom prst="line">
            <a:avLst/>
          </a:prstGeom>
          <a:ln w="57150">
            <a:solidFill>
              <a:srgbClr val="5A5A5A"/>
            </a:solidFill>
            <a:prstDash val="sysDot"/>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3904AC46-FA9E-B67E-D6A2-655BAB71F417}"/>
              </a:ext>
            </a:extLst>
          </p:cNvPr>
          <p:cNvSpPr txBox="1"/>
          <p:nvPr/>
        </p:nvSpPr>
        <p:spPr>
          <a:xfrm>
            <a:off x="7117121" y="6638298"/>
            <a:ext cx="864000" cy="21544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srgbClr val="09296A"/>
                </a:solidFill>
                <a:effectLst/>
                <a:uLnTx/>
                <a:uFillTx/>
                <a:latin typeface="Calibri Light" panose="020F0302020204030204"/>
                <a:ea typeface="+mn-ea"/>
                <a:cs typeface="Arial" panose="020B0604020202020204" pitchFamily="34" charset="0"/>
              </a:rPr>
              <a:t>OWNERSHIP SS:</a:t>
            </a:r>
            <a:endParaRPr kumimoji="0" lang="it-IT" sz="800" b="0" i="0" u="none" strike="noStrike" kern="1200" cap="none" spc="0" normalizeH="0" baseline="0" noProof="0">
              <a:ln>
                <a:noFill/>
              </a:ln>
              <a:solidFill>
                <a:prstClr val="white"/>
              </a:solidFill>
              <a:effectLst/>
              <a:uLnTx/>
              <a:uFillTx/>
              <a:latin typeface="Calibri Light" panose="020F0302020204030204"/>
              <a:ea typeface="+mn-ea"/>
              <a:cs typeface="Arial" panose="020B0604020202020204" pitchFamily="34" charset="0"/>
            </a:endParaRPr>
          </a:p>
        </p:txBody>
      </p:sp>
      <p:sp>
        <p:nvSpPr>
          <p:cNvPr id="22" name="CasellaDiTesto 21">
            <a:extLst>
              <a:ext uri="{FF2B5EF4-FFF2-40B4-BE49-F238E27FC236}">
                <a16:creationId xmlns:a16="http://schemas.microsoft.com/office/drawing/2014/main" id="{1BA4654C-8D8D-8159-066B-AA78AD1C3D32}"/>
              </a:ext>
            </a:extLst>
          </p:cNvPr>
          <p:cNvSpPr txBox="1"/>
          <p:nvPr/>
        </p:nvSpPr>
        <p:spPr>
          <a:xfrm>
            <a:off x="9060116" y="6638298"/>
            <a:ext cx="1944000" cy="21544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800" b="0" i="0" u="none" strike="noStrike" kern="1200" cap="none" spc="0" normalizeH="0" baseline="0" noProof="0">
                <a:ln>
                  <a:noFill/>
                </a:ln>
                <a:solidFill>
                  <a:srgbClr val="09296A"/>
                </a:solidFill>
                <a:effectLst/>
                <a:uLnTx/>
                <a:uFillTx/>
                <a:latin typeface="Calibri Light" panose="020F0302020204030204"/>
                <a:ea typeface="+mn-ea"/>
                <a:cs typeface="Arial" panose="020B0604020202020204" pitchFamily="34" charset="0"/>
              </a:rPr>
              <a:t>SUPPORTO ALLE LINE, ILAB E LE FACTORY:</a:t>
            </a:r>
          </a:p>
        </p:txBody>
      </p:sp>
      <p:pic>
        <p:nvPicPr>
          <p:cNvPr id="23" name="Immagine 22">
            <a:extLst>
              <a:ext uri="{FF2B5EF4-FFF2-40B4-BE49-F238E27FC236}">
                <a16:creationId xmlns:a16="http://schemas.microsoft.com/office/drawing/2014/main" id="{F70F1ED3-6FA1-27A4-30DD-F6D4B66CE31B}"/>
              </a:ext>
            </a:extLst>
          </p:cNvPr>
          <p:cNvPicPr>
            <a:picLocks/>
          </p:cNvPicPr>
          <p:nvPr/>
        </p:nvPicPr>
        <p:blipFill>
          <a:blip r:embed="rId10"/>
          <a:stretch>
            <a:fillRect/>
          </a:stretch>
        </p:blipFill>
        <p:spPr>
          <a:xfrm>
            <a:off x="7976537" y="6723161"/>
            <a:ext cx="900000" cy="45719"/>
          </a:xfrm>
          <a:prstGeom prst="rect">
            <a:avLst/>
          </a:prstGeom>
        </p:spPr>
      </p:pic>
      <p:pic>
        <p:nvPicPr>
          <p:cNvPr id="24" name="Immagine 23">
            <a:extLst>
              <a:ext uri="{FF2B5EF4-FFF2-40B4-BE49-F238E27FC236}">
                <a16:creationId xmlns:a16="http://schemas.microsoft.com/office/drawing/2014/main" id="{66ED241E-801A-8F6E-F448-02C85165B096}"/>
              </a:ext>
            </a:extLst>
          </p:cNvPr>
          <p:cNvPicPr>
            <a:picLocks/>
          </p:cNvPicPr>
          <p:nvPr/>
        </p:nvPicPr>
        <p:blipFill>
          <a:blip r:embed="rId10"/>
          <a:stretch>
            <a:fillRect/>
          </a:stretch>
        </p:blipFill>
        <p:spPr>
          <a:xfrm>
            <a:off x="7196165" y="3853905"/>
            <a:ext cx="2016000" cy="45719"/>
          </a:xfrm>
          <a:prstGeom prst="rect">
            <a:avLst/>
          </a:prstGeom>
        </p:spPr>
      </p:pic>
      <p:pic>
        <p:nvPicPr>
          <p:cNvPr id="19" name="object 86">
            <a:extLst>
              <a:ext uri="{FF2B5EF4-FFF2-40B4-BE49-F238E27FC236}">
                <a16:creationId xmlns:a16="http://schemas.microsoft.com/office/drawing/2014/main" id="{914BC01D-BCB0-CFAB-8639-8185AB15D863}"/>
              </a:ext>
            </a:extLst>
          </p:cNvPr>
          <p:cNvPicPr/>
          <p:nvPr/>
        </p:nvPicPr>
        <p:blipFill>
          <a:blip r:embed="rId24" cstate="print">
            <a:duotone>
              <a:schemeClr val="bg2">
                <a:shade val="45000"/>
                <a:satMod val="135000"/>
              </a:schemeClr>
              <a:prstClr val="white"/>
            </a:duotone>
            <a:extLst>
              <a:ext uri="{BEBA8EAE-BF5A-486C-A8C5-ECC9F3942E4B}">
                <a14:imgProps xmlns:a14="http://schemas.microsoft.com/office/drawing/2010/main">
                  <a14:imgLayer r:embed="rId25">
                    <a14:imgEffect>
                      <a14:colorTemperature colorTemp="4700"/>
                    </a14:imgEffect>
                  </a14:imgLayer>
                </a14:imgProps>
              </a:ext>
            </a:extLst>
          </a:blip>
          <a:stretch>
            <a:fillRect/>
          </a:stretch>
        </p:blipFill>
        <p:spPr>
          <a:xfrm>
            <a:off x="1843324" y="2928684"/>
            <a:ext cx="215513" cy="1277238"/>
          </a:xfrm>
          <a:prstGeom prst="rect">
            <a:avLst/>
          </a:prstGeom>
          <a:effectLst>
            <a:innerShdw blurRad="63500" dist="50800" dir="13500000">
              <a:prstClr val="black">
                <a:alpha val="25000"/>
              </a:prstClr>
            </a:innerShdw>
          </a:effectLst>
        </p:spPr>
      </p:pic>
      <p:sp>
        <p:nvSpPr>
          <p:cNvPr id="26" name="Rettangolo con angoli arrotondati 25">
            <a:extLst>
              <a:ext uri="{FF2B5EF4-FFF2-40B4-BE49-F238E27FC236}">
                <a16:creationId xmlns:a16="http://schemas.microsoft.com/office/drawing/2014/main" id="{C9A9BCC0-6FE9-210D-49EC-5FB4F47E9C38}"/>
              </a:ext>
            </a:extLst>
          </p:cNvPr>
          <p:cNvSpPr/>
          <p:nvPr/>
        </p:nvSpPr>
        <p:spPr bwMode="auto">
          <a:xfrm>
            <a:off x="622756" y="5511345"/>
            <a:ext cx="11383200" cy="1015200"/>
          </a:xfrm>
          <a:prstGeom prst="roundRect">
            <a:avLst>
              <a:gd name="adj" fmla="val 19393"/>
            </a:avLst>
          </a:prstGeom>
          <a:solidFill>
            <a:schemeClr val="bg1"/>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pic>
        <p:nvPicPr>
          <p:cNvPr id="53" name="Immagine 52">
            <a:extLst>
              <a:ext uri="{FF2B5EF4-FFF2-40B4-BE49-F238E27FC236}">
                <a16:creationId xmlns:a16="http://schemas.microsoft.com/office/drawing/2014/main" id="{27BD6B09-1412-E2D7-61B5-DF726D98E28A}"/>
              </a:ext>
            </a:extLst>
          </p:cNvPr>
          <p:cNvPicPr>
            <a:picLocks noChangeAspect="1"/>
          </p:cNvPicPr>
          <p:nvPr/>
        </p:nvPicPr>
        <p:blipFill>
          <a:blip r:embed="rId26"/>
          <a:stretch>
            <a:fillRect/>
          </a:stretch>
        </p:blipFill>
        <p:spPr>
          <a:xfrm>
            <a:off x="3573220" y="5793328"/>
            <a:ext cx="848337" cy="396000"/>
          </a:xfrm>
          <a:prstGeom prst="rect">
            <a:avLst/>
          </a:prstGeom>
        </p:spPr>
      </p:pic>
      <p:grpSp>
        <p:nvGrpSpPr>
          <p:cNvPr id="54" name="Gruppo 53">
            <a:extLst>
              <a:ext uri="{FF2B5EF4-FFF2-40B4-BE49-F238E27FC236}">
                <a16:creationId xmlns:a16="http://schemas.microsoft.com/office/drawing/2014/main" id="{A6213468-DBB8-73E0-D3DC-3C0F5566CEB5}"/>
              </a:ext>
            </a:extLst>
          </p:cNvPr>
          <p:cNvGrpSpPr/>
          <p:nvPr/>
        </p:nvGrpSpPr>
        <p:grpSpPr>
          <a:xfrm>
            <a:off x="1001348" y="5658945"/>
            <a:ext cx="2274031" cy="720000"/>
            <a:chOff x="782992" y="1015583"/>
            <a:chExt cx="2274031" cy="720000"/>
          </a:xfrm>
        </p:grpSpPr>
        <p:pic>
          <p:nvPicPr>
            <p:cNvPr id="57" name="Immagine 56">
              <a:extLst>
                <a:ext uri="{FF2B5EF4-FFF2-40B4-BE49-F238E27FC236}">
                  <a16:creationId xmlns:a16="http://schemas.microsoft.com/office/drawing/2014/main" id="{DF0C1A0F-CC23-BAD8-C228-F21C729F438B}"/>
                </a:ext>
              </a:extLst>
            </p:cNvPr>
            <p:cNvPicPr>
              <a:picLocks noChangeAspect="1"/>
            </p:cNvPicPr>
            <p:nvPr/>
          </p:nvPicPr>
          <p:blipFill>
            <a:blip r:embed="rId27"/>
            <a:stretch>
              <a:fillRect/>
            </a:stretch>
          </p:blipFill>
          <p:spPr>
            <a:xfrm>
              <a:off x="782992" y="1149966"/>
              <a:ext cx="504000" cy="468923"/>
            </a:xfrm>
            <a:prstGeom prst="rect">
              <a:avLst/>
            </a:prstGeom>
          </p:spPr>
        </p:pic>
        <p:cxnSp>
          <p:nvCxnSpPr>
            <p:cNvPr id="59" name="Connettore diritto 58">
              <a:extLst>
                <a:ext uri="{FF2B5EF4-FFF2-40B4-BE49-F238E27FC236}">
                  <a16:creationId xmlns:a16="http://schemas.microsoft.com/office/drawing/2014/main" id="{6BD3324D-09E2-5BBD-657D-67BC61D7DE08}"/>
                </a:ext>
              </a:extLst>
            </p:cNvPr>
            <p:cNvCxnSpPr>
              <a:cxnSpLocks/>
            </p:cNvCxnSpPr>
            <p:nvPr/>
          </p:nvCxnSpPr>
          <p:spPr bwMode="auto">
            <a:xfrm>
              <a:off x="3057023" y="1015583"/>
              <a:ext cx="0" cy="720000"/>
            </a:xfrm>
            <a:prstGeom prst="line">
              <a:avLst/>
            </a:prstGeom>
            <a:solidFill>
              <a:srgbClr val="BBE0E3"/>
            </a:solidFill>
            <a:ln w="12700" cap="flat" cmpd="sng" algn="ctr">
              <a:solidFill>
                <a:srgbClr val="0058A7"/>
              </a:solidFill>
              <a:prstDash val="sysDot"/>
              <a:round/>
              <a:headEnd type="oval" w="med" len="med"/>
              <a:tailEnd type="oval" w="med" len="med"/>
            </a:ln>
            <a:effectLst/>
          </p:spPr>
        </p:cxnSp>
        <p:sp>
          <p:nvSpPr>
            <p:cNvPr id="60" name="CasellaDiTesto 59">
              <a:extLst>
                <a:ext uri="{FF2B5EF4-FFF2-40B4-BE49-F238E27FC236}">
                  <a16:creationId xmlns:a16="http://schemas.microsoft.com/office/drawing/2014/main" id="{EC3C8F57-3CFA-8ACD-73FB-39E2DE48D7CD}"/>
                </a:ext>
              </a:extLst>
            </p:cNvPr>
            <p:cNvSpPr txBox="1"/>
            <p:nvPr/>
          </p:nvSpPr>
          <p:spPr>
            <a:xfrm>
              <a:off x="1505002" y="1053027"/>
              <a:ext cx="11160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Programma di open &amp; collaborative </a:t>
              </a:r>
              <a:r>
                <a:rPr kumimoji="0" lang="it-IT" sz="1000" b="0" i="0" u="none" strike="noStrike" kern="1200" cap="none" spc="0" normalizeH="0" baseline="0" noProof="0" err="1">
                  <a:ln>
                    <a:noFill/>
                  </a:ln>
                  <a:solidFill>
                    <a:srgbClr val="09296A"/>
                  </a:solidFill>
                  <a:effectLst/>
                  <a:uLnTx/>
                  <a:uFillTx/>
                  <a:latin typeface="Helvetica Neue" panose="02000403000000020004" pitchFamily="2"/>
                  <a:ea typeface="+mn-ea"/>
                  <a:cs typeface="Arial" panose="020B0604020202020204" pitchFamily="34" charset="0"/>
                </a:rPr>
                <a:t>innovation</a:t>
              </a:r>
              <a:endPar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endParaRPr>
            </a:p>
          </p:txBody>
        </p:sp>
      </p:grpSp>
      <p:grpSp>
        <p:nvGrpSpPr>
          <p:cNvPr id="61" name="Gruppo 60">
            <a:extLst>
              <a:ext uri="{FF2B5EF4-FFF2-40B4-BE49-F238E27FC236}">
                <a16:creationId xmlns:a16="http://schemas.microsoft.com/office/drawing/2014/main" id="{3FACD603-C535-23FB-1646-5E24CC37BF12}"/>
              </a:ext>
            </a:extLst>
          </p:cNvPr>
          <p:cNvGrpSpPr/>
          <p:nvPr/>
        </p:nvGrpSpPr>
        <p:grpSpPr>
          <a:xfrm>
            <a:off x="4532394" y="5646280"/>
            <a:ext cx="1552022" cy="745330"/>
            <a:chOff x="1505001" y="1015583"/>
            <a:chExt cx="1552022" cy="745330"/>
          </a:xfrm>
        </p:grpSpPr>
        <p:cxnSp>
          <p:nvCxnSpPr>
            <p:cNvPr id="62" name="Connettore diritto 61">
              <a:extLst>
                <a:ext uri="{FF2B5EF4-FFF2-40B4-BE49-F238E27FC236}">
                  <a16:creationId xmlns:a16="http://schemas.microsoft.com/office/drawing/2014/main" id="{A868904F-D61D-ABE8-5AEF-3DE7591B57D3}"/>
                </a:ext>
              </a:extLst>
            </p:cNvPr>
            <p:cNvCxnSpPr>
              <a:cxnSpLocks/>
            </p:cNvCxnSpPr>
            <p:nvPr/>
          </p:nvCxnSpPr>
          <p:spPr bwMode="auto">
            <a:xfrm>
              <a:off x="3057023" y="1015583"/>
              <a:ext cx="0" cy="720000"/>
            </a:xfrm>
            <a:prstGeom prst="line">
              <a:avLst/>
            </a:prstGeom>
            <a:solidFill>
              <a:srgbClr val="BBE0E3"/>
            </a:solidFill>
            <a:ln w="12700" cap="flat" cmpd="sng" algn="ctr">
              <a:solidFill>
                <a:srgbClr val="0058A7"/>
              </a:solidFill>
              <a:prstDash val="sysDot"/>
              <a:round/>
              <a:headEnd type="oval" w="med" len="med"/>
              <a:tailEnd type="oval" w="med" len="med"/>
            </a:ln>
            <a:effectLst/>
          </p:spPr>
        </p:cxnSp>
        <p:sp>
          <p:nvSpPr>
            <p:cNvPr id="63" name="CasellaDiTesto 62">
              <a:extLst>
                <a:ext uri="{FF2B5EF4-FFF2-40B4-BE49-F238E27FC236}">
                  <a16:creationId xmlns:a16="http://schemas.microsoft.com/office/drawing/2014/main" id="{E81E9C7A-ABAA-542F-B403-5B4D88F6D909}"/>
                </a:ext>
              </a:extLst>
            </p:cNvPr>
            <p:cNvSpPr txBox="1"/>
            <p:nvPr/>
          </p:nvSpPr>
          <p:spPr>
            <a:xfrm>
              <a:off x="1505001" y="1053027"/>
              <a:ext cx="1295191"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Ricerca di soluzioni innovative nell’ecosistema internazionale</a:t>
              </a:r>
            </a:p>
          </p:txBody>
        </p:sp>
      </p:grpSp>
      <p:grpSp>
        <p:nvGrpSpPr>
          <p:cNvPr id="1024" name="Gruppo 1023">
            <a:extLst>
              <a:ext uri="{FF2B5EF4-FFF2-40B4-BE49-F238E27FC236}">
                <a16:creationId xmlns:a16="http://schemas.microsoft.com/office/drawing/2014/main" id="{2E8E8124-A205-FF03-68BF-02FC689B6EE3}"/>
              </a:ext>
            </a:extLst>
          </p:cNvPr>
          <p:cNvGrpSpPr/>
          <p:nvPr/>
        </p:nvGrpSpPr>
        <p:grpSpPr>
          <a:xfrm>
            <a:off x="7341431" y="5646280"/>
            <a:ext cx="1552022" cy="745330"/>
            <a:chOff x="1505001" y="1015583"/>
            <a:chExt cx="1552022" cy="745330"/>
          </a:xfrm>
        </p:grpSpPr>
        <p:cxnSp>
          <p:nvCxnSpPr>
            <p:cNvPr id="1025" name="Connettore diritto 1024">
              <a:extLst>
                <a:ext uri="{FF2B5EF4-FFF2-40B4-BE49-F238E27FC236}">
                  <a16:creationId xmlns:a16="http://schemas.microsoft.com/office/drawing/2014/main" id="{6F35423C-E09B-0B51-A6AE-4CEB32854A9E}"/>
                </a:ext>
              </a:extLst>
            </p:cNvPr>
            <p:cNvCxnSpPr>
              <a:cxnSpLocks/>
            </p:cNvCxnSpPr>
            <p:nvPr/>
          </p:nvCxnSpPr>
          <p:spPr bwMode="auto">
            <a:xfrm>
              <a:off x="3057023" y="1015583"/>
              <a:ext cx="0" cy="720000"/>
            </a:xfrm>
            <a:prstGeom prst="line">
              <a:avLst/>
            </a:prstGeom>
            <a:solidFill>
              <a:srgbClr val="BBE0E3"/>
            </a:solidFill>
            <a:ln w="12700" cap="flat" cmpd="sng" algn="ctr">
              <a:solidFill>
                <a:srgbClr val="0058A7"/>
              </a:solidFill>
              <a:prstDash val="sysDot"/>
              <a:round/>
              <a:headEnd type="oval" w="med" len="med"/>
              <a:tailEnd type="oval" w="med" len="med"/>
            </a:ln>
            <a:effectLst/>
          </p:spPr>
        </p:cxnSp>
        <p:sp>
          <p:nvSpPr>
            <p:cNvPr id="1026" name="CasellaDiTesto 1025">
              <a:extLst>
                <a:ext uri="{FF2B5EF4-FFF2-40B4-BE49-F238E27FC236}">
                  <a16:creationId xmlns:a16="http://schemas.microsoft.com/office/drawing/2014/main" id="{BDDF604A-6F19-B27E-AFE8-4A4E15D54EA6}"/>
                </a:ext>
              </a:extLst>
            </p:cNvPr>
            <p:cNvSpPr txBox="1"/>
            <p:nvPr/>
          </p:nvSpPr>
          <p:spPr>
            <a:xfrm>
              <a:off x="1505001" y="1053027"/>
              <a:ext cx="1469349"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Crowdsourcing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per rispondere a challenge altamente tecniche </a:t>
              </a:r>
            </a:p>
          </p:txBody>
        </p:sp>
      </p:grpSp>
      <p:sp>
        <p:nvSpPr>
          <p:cNvPr id="1027" name="CasellaDiTesto 1026">
            <a:extLst>
              <a:ext uri="{FF2B5EF4-FFF2-40B4-BE49-F238E27FC236}">
                <a16:creationId xmlns:a16="http://schemas.microsoft.com/office/drawing/2014/main" id="{503ADFC5-3321-6E17-8B38-FDC3A12C69EE}"/>
              </a:ext>
            </a:extLst>
          </p:cNvPr>
          <p:cNvSpPr txBox="1"/>
          <p:nvPr/>
        </p:nvSpPr>
        <p:spPr>
          <a:xfrm>
            <a:off x="10248684" y="5665002"/>
            <a:ext cx="1692573"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Piattaforma a supporto del processo di Scouting su cui vengono veicolate tutte le </a:t>
            </a:r>
            <a:r>
              <a:rPr kumimoji="0" lang="it-IT" sz="1000" b="0" i="0" u="none" strike="noStrike" kern="1200" cap="none" spc="0" normalizeH="0" baseline="0" noProof="0" err="1">
                <a:ln>
                  <a:noFill/>
                </a:ln>
                <a:solidFill>
                  <a:srgbClr val="09296A"/>
                </a:solidFill>
                <a:effectLst/>
                <a:uLnTx/>
                <a:uFillTx/>
                <a:latin typeface="Helvetica Neue" panose="02000403000000020004" pitchFamily="2"/>
                <a:ea typeface="+mn-ea"/>
                <a:cs typeface="Arial" panose="020B0604020202020204" pitchFamily="34" charset="0"/>
              </a:rPr>
              <a:t>innovation</a:t>
            </a:r>
            <a:r>
              <a:rPr kumimoji="0" lang="it-IT" sz="1000" b="0" i="0" u="none" strike="noStrike" kern="1200" cap="none" spc="0" normalizeH="0" baseline="0" noProof="0">
                <a:ln>
                  <a:noFill/>
                </a:ln>
                <a:solidFill>
                  <a:srgbClr val="09296A"/>
                </a:solidFill>
                <a:effectLst/>
                <a:uLnTx/>
                <a:uFillTx/>
                <a:latin typeface="Helvetica Neue" panose="02000403000000020004" pitchFamily="2"/>
                <a:ea typeface="+mn-ea"/>
                <a:cs typeface="Arial" panose="020B0604020202020204" pitchFamily="34" charset="0"/>
              </a:rPr>
              <a:t> challenge</a:t>
            </a:r>
          </a:p>
        </p:txBody>
      </p:sp>
      <p:pic>
        <p:nvPicPr>
          <p:cNvPr id="1028" name="Picture 2" descr="Wazoku - Innovation at Scale: Building a Global Innovation Capability">
            <a:extLst>
              <a:ext uri="{FF2B5EF4-FFF2-40B4-BE49-F238E27FC236}">
                <a16:creationId xmlns:a16="http://schemas.microsoft.com/office/drawing/2014/main" id="{5E6B2520-25C8-E91E-49FC-E5C6992E4EE9}"/>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6295737" y="5846865"/>
            <a:ext cx="1008000" cy="2496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Immagine 1029" descr="Immagine che contiene Carattere, Elementi grafici, testo, schermata&#10;&#10;Descrizione generata automaticamente">
            <a:extLst>
              <a:ext uri="{FF2B5EF4-FFF2-40B4-BE49-F238E27FC236}">
                <a16:creationId xmlns:a16="http://schemas.microsoft.com/office/drawing/2014/main" id="{9F95E199-F274-C994-F44B-85D3A645760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018597" y="5820945"/>
            <a:ext cx="1188000" cy="396000"/>
          </a:xfrm>
          <a:prstGeom prst="rect">
            <a:avLst/>
          </a:prstGeom>
        </p:spPr>
      </p:pic>
    </p:spTree>
    <p:extLst>
      <p:ext uri="{BB962C8B-B14F-4D97-AF65-F5344CB8AC3E}">
        <p14:creationId xmlns:p14="http://schemas.microsoft.com/office/powerpoint/2010/main" val="152242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ttangolo 49">
            <a:extLst>
              <a:ext uri="{FF2B5EF4-FFF2-40B4-BE49-F238E27FC236}">
                <a16:creationId xmlns:a16="http://schemas.microsoft.com/office/drawing/2014/main" id="{661EA68E-33B9-D173-B930-19FA0CFEB58A}"/>
              </a:ext>
            </a:extLst>
          </p:cNvPr>
          <p:cNvSpPr/>
          <p:nvPr/>
        </p:nvSpPr>
        <p:spPr>
          <a:xfrm>
            <a:off x="253234" y="0"/>
            <a:ext cx="11938766" cy="6858000"/>
          </a:xfrm>
          <a:prstGeom prst="rect">
            <a:avLst/>
          </a:prstGeom>
          <a:solidFill>
            <a:srgbClr val="005E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2" name="Rettangolo 1">
            <a:extLst>
              <a:ext uri="{FF2B5EF4-FFF2-40B4-BE49-F238E27FC236}">
                <a16:creationId xmlns:a16="http://schemas.microsoft.com/office/drawing/2014/main" id="{174F6353-8560-C33D-3787-5441F113A686}"/>
              </a:ext>
            </a:extLst>
          </p:cNvPr>
          <p:cNvSpPr/>
          <p:nvPr/>
        </p:nvSpPr>
        <p:spPr>
          <a:xfrm>
            <a:off x="493055" y="1153403"/>
            <a:ext cx="3295682" cy="5576334"/>
          </a:xfrm>
          <a:prstGeom prst="rect">
            <a:avLst/>
          </a:prstGeom>
          <a:solidFill>
            <a:srgbClr val="092869">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22" name="Segnaposto testo 3">
            <a:extLst>
              <a:ext uri="{FF2B5EF4-FFF2-40B4-BE49-F238E27FC236}">
                <a16:creationId xmlns:a16="http://schemas.microsoft.com/office/drawing/2014/main" id="{008DC1C2-CE59-0B57-FA76-1DC728EC439F}"/>
              </a:ext>
            </a:extLst>
          </p:cNvPr>
          <p:cNvSpPr txBox="1">
            <a:spLocks/>
          </p:cNvSpPr>
          <p:nvPr/>
        </p:nvSpPr>
        <p:spPr>
          <a:xfrm>
            <a:off x="392030" y="197675"/>
            <a:ext cx="5703887" cy="261938"/>
          </a:xfrm>
        </p:spPr>
        <p:txBody>
          <a:bodyPr>
            <a:noAutofit/>
          </a:bodyPr>
          <a:lstStyle>
            <a:lvl1pPr marL="0" indent="0" algn="l" rtl="0" eaLnBrk="0" fontAlgn="base" hangingPunct="0">
              <a:spcBef>
                <a:spcPct val="20000"/>
              </a:spcBef>
              <a:spcAft>
                <a:spcPct val="0"/>
              </a:spcAft>
              <a:buNone/>
              <a:defRPr sz="1400">
                <a:solidFill>
                  <a:schemeClr val="bg1"/>
                </a:solidFill>
                <a:latin typeface="Helvetica Neue" panose="02000403000000020004" pitchFamily="2"/>
                <a:ea typeface="ＭＳ Ｐゴシック" pitchFamily="-112" charset="-128"/>
                <a:cs typeface="ＭＳ Ｐゴシック" pitchFamily="-112" charset="-128"/>
              </a:defRPr>
            </a:lvl1pPr>
            <a:lvl2pPr marL="993310" indent="-382042" algn="l" rtl="0" eaLnBrk="0" fontAlgn="base" hangingPunct="0">
              <a:spcBef>
                <a:spcPct val="20000"/>
              </a:spcBef>
              <a:spcAft>
                <a:spcPct val="0"/>
              </a:spcAft>
              <a:buChar char="–"/>
              <a:defRPr sz="3743">
                <a:solidFill>
                  <a:schemeClr val="tx1"/>
                </a:solidFill>
                <a:latin typeface="Arial"/>
                <a:ea typeface="ＭＳ Ｐゴシック" pitchFamily="-112" charset="-128"/>
              </a:defRPr>
            </a:lvl2pPr>
            <a:lvl3pPr marL="1528170" indent="-305634" algn="l" rtl="0" eaLnBrk="0" fontAlgn="base" hangingPunct="0">
              <a:spcBef>
                <a:spcPct val="20000"/>
              </a:spcBef>
              <a:spcAft>
                <a:spcPct val="0"/>
              </a:spcAft>
              <a:buChar char="•"/>
              <a:defRPr sz="3209">
                <a:solidFill>
                  <a:schemeClr val="tx1"/>
                </a:solidFill>
                <a:latin typeface="Arial"/>
                <a:ea typeface="ＭＳ Ｐゴシック" pitchFamily="-112" charset="-128"/>
              </a:defRPr>
            </a:lvl3pPr>
            <a:lvl4pPr marL="2139437"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4pPr>
            <a:lvl5pPr marL="2750706"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5pPr>
            <a:lvl6pPr marL="3361973" indent="-305634" algn="l" rtl="0" fontAlgn="base">
              <a:spcBef>
                <a:spcPct val="20000"/>
              </a:spcBef>
              <a:spcAft>
                <a:spcPct val="0"/>
              </a:spcAft>
              <a:buChar char="»"/>
              <a:defRPr sz="2674">
                <a:solidFill>
                  <a:schemeClr val="tx1"/>
                </a:solidFill>
                <a:latin typeface="+mn-lt"/>
                <a:ea typeface="ＭＳ Ｐゴシック" pitchFamily="-112" charset="-128"/>
              </a:defRPr>
            </a:lvl6pPr>
            <a:lvl7pPr marL="3973242" indent="-305634" algn="l" rtl="0" fontAlgn="base">
              <a:spcBef>
                <a:spcPct val="20000"/>
              </a:spcBef>
              <a:spcAft>
                <a:spcPct val="0"/>
              </a:spcAft>
              <a:buChar char="»"/>
              <a:defRPr sz="2674">
                <a:solidFill>
                  <a:schemeClr val="tx1"/>
                </a:solidFill>
                <a:latin typeface="+mn-lt"/>
                <a:ea typeface="ＭＳ Ｐゴシック" pitchFamily="-112" charset="-128"/>
              </a:defRPr>
            </a:lvl7pPr>
            <a:lvl8pPr marL="4584510" indent="-305634" algn="l" rtl="0" fontAlgn="base">
              <a:spcBef>
                <a:spcPct val="20000"/>
              </a:spcBef>
              <a:spcAft>
                <a:spcPct val="0"/>
              </a:spcAft>
              <a:buChar char="»"/>
              <a:defRPr sz="2674">
                <a:solidFill>
                  <a:schemeClr val="tx1"/>
                </a:solidFill>
                <a:latin typeface="+mn-lt"/>
                <a:ea typeface="ＭＳ Ｐゴシック" pitchFamily="-112" charset="-128"/>
              </a:defRPr>
            </a:lvl8pPr>
            <a:lvl9pPr marL="5195778" indent="-305634" algn="l" rtl="0" fontAlgn="base">
              <a:spcBef>
                <a:spcPct val="20000"/>
              </a:spcBef>
              <a:spcAft>
                <a:spcPct val="0"/>
              </a:spcAft>
              <a:buChar char="»"/>
              <a:defRPr sz="2674">
                <a:solidFill>
                  <a:schemeClr val="tx1"/>
                </a:solidFill>
                <a:latin typeface="+mn-lt"/>
                <a:ea typeface="ＭＳ Ｐゴシック" pitchFamily="-112"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rPr>
              <a:t>Innovation </a:t>
            </a:r>
            <a:r>
              <a:rPr kumimoji="0" lang="it-IT" sz="1400" b="0" i="0" u="none" strike="noStrike" kern="0" cap="none" spc="0" normalizeH="0" baseline="0" noProof="0" err="1">
                <a:ln>
                  <a:noFill/>
                </a:ln>
                <a:solidFill>
                  <a:srgbClr val="FFFFFF"/>
                </a:solidFill>
                <a:effectLst/>
                <a:uLnTx/>
                <a:uFillTx/>
                <a:latin typeface="Helvetica Neue" panose="02000403000000020004" pitchFamily="2"/>
                <a:ea typeface="ＭＳ Ｐゴシック" pitchFamily="-112" charset="-128"/>
              </a:rPr>
              <a:t>Need</a:t>
            </a:r>
            <a:endPar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endParaRPr>
          </a:p>
        </p:txBody>
      </p:sp>
      <p:sp>
        <p:nvSpPr>
          <p:cNvPr id="26" name="Rettangolo 25">
            <a:extLst>
              <a:ext uri="{FF2B5EF4-FFF2-40B4-BE49-F238E27FC236}">
                <a16:creationId xmlns:a16="http://schemas.microsoft.com/office/drawing/2014/main" id="{9D6098F0-F144-918F-684D-252C69EB0964}"/>
              </a:ext>
            </a:extLst>
          </p:cNvPr>
          <p:cNvSpPr/>
          <p:nvPr/>
        </p:nvSpPr>
        <p:spPr>
          <a:xfrm>
            <a:off x="3918112" y="1161474"/>
            <a:ext cx="7997059" cy="1710000"/>
          </a:xfrm>
          <a:prstGeom prst="rect">
            <a:avLst/>
          </a:prstGeom>
          <a:solidFill>
            <a:srgbClr val="092869">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28" name="Rettangolo 27">
            <a:extLst>
              <a:ext uri="{FF2B5EF4-FFF2-40B4-BE49-F238E27FC236}">
                <a16:creationId xmlns:a16="http://schemas.microsoft.com/office/drawing/2014/main" id="{2776D220-B511-2AAD-0F07-8D8429DC6BE8}"/>
              </a:ext>
            </a:extLst>
          </p:cNvPr>
          <p:cNvSpPr/>
          <p:nvPr/>
        </p:nvSpPr>
        <p:spPr>
          <a:xfrm>
            <a:off x="3918112" y="2562624"/>
            <a:ext cx="7815367" cy="2949792"/>
          </a:xfrm>
          <a:prstGeom prst="rect">
            <a:avLst/>
          </a:prstGeom>
          <a:noFill/>
          <a:ln w="12700" cap="flat" cmpd="sng" algn="ctr">
            <a:noFill/>
            <a:prstDash val="sysDot"/>
            <a:miter lim="800000"/>
          </a:ln>
          <a:effectLst/>
        </p:spPr>
        <p:txBody>
          <a:bodyPr rtlCol="0" anchor="t"/>
          <a:lstStyle/>
          <a:p>
            <a:pPr algn="just" defTabSz="611263">
              <a:defRPr/>
            </a:pPr>
            <a:endParaRPr lang="it-IT" sz="1000" b="0" i="0" u="none" strike="noStrike">
              <a:solidFill>
                <a:schemeClr val="bg1"/>
              </a:solidFill>
              <a:effectLst/>
              <a:latin typeface="Helvetica Neue" panose="02000403000000020004"/>
            </a:endParaRPr>
          </a:p>
        </p:txBody>
      </p:sp>
      <p:sp>
        <p:nvSpPr>
          <p:cNvPr id="6" name="CasellaDiTesto 5">
            <a:extLst>
              <a:ext uri="{FF2B5EF4-FFF2-40B4-BE49-F238E27FC236}">
                <a16:creationId xmlns:a16="http://schemas.microsoft.com/office/drawing/2014/main" id="{C25D0F3A-D1C3-2F25-BF64-748E1CBD8DB2}"/>
              </a:ext>
            </a:extLst>
          </p:cNvPr>
          <p:cNvSpPr txBox="1"/>
          <p:nvPr/>
        </p:nvSpPr>
        <p:spPr>
          <a:xfrm>
            <a:off x="3918112" y="1189943"/>
            <a:ext cx="7815366" cy="1446550"/>
          </a:xfrm>
          <a:prstGeom prst="rect">
            <a:avLst/>
          </a:prstGeom>
          <a:noFill/>
        </p:spPr>
        <p:txBody>
          <a:bodyPr wrap="square">
            <a:spAutoFit/>
          </a:bodyPr>
          <a:lstStyle/>
          <a:p>
            <a:pPr algn="just">
              <a:defRPr/>
            </a:pPr>
            <a:r>
              <a:rPr lang="it-IT" sz="1400" b="1">
                <a:solidFill>
                  <a:schemeClr val="bg1"/>
                </a:solidFill>
                <a:latin typeface="Helvetica Neue" panose="02000403000000020004"/>
              </a:rPr>
              <a:t>Descrizione</a:t>
            </a:r>
          </a:p>
          <a:p>
            <a:pPr algn="just">
              <a:defRPr/>
            </a:pPr>
            <a:endParaRPr lang="it-IT" sz="1400" b="1">
              <a:solidFill>
                <a:schemeClr val="bg1"/>
              </a:solidFill>
              <a:latin typeface="Helvetica Neue" panose="02000403000000020004"/>
            </a:endParaRPr>
          </a:p>
          <a:p>
            <a:pPr algn="just">
              <a:defRPr/>
            </a:pPr>
            <a:r>
              <a:rPr lang="it-IT" sz="1000">
                <a:solidFill>
                  <a:schemeClr val="bg1"/>
                </a:solidFill>
                <a:latin typeface="Helvetica Neue" panose="02000403000000020004"/>
                <a:cs typeface="Arial" panose="020B0604020202020204" pitchFamily="34" charset="0"/>
              </a:rPr>
              <a:t>Ricerca di un </a:t>
            </a:r>
            <a:r>
              <a:rPr lang="it-IT" sz="1000" b="1">
                <a:solidFill>
                  <a:schemeClr val="bg1"/>
                </a:solidFill>
                <a:latin typeface="Helvetica Neue" panose="02000403000000020004"/>
                <a:cs typeface="Arial" panose="020B0604020202020204" pitchFamily="34" charset="0"/>
              </a:rPr>
              <a:t>assistente vocale integrato con intelligenza artificiale generativa</a:t>
            </a:r>
            <a:r>
              <a:rPr lang="it-IT" sz="1000">
                <a:solidFill>
                  <a:schemeClr val="bg1"/>
                </a:solidFill>
                <a:latin typeface="Helvetica Neue" panose="02000403000000020004"/>
                <a:cs typeface="Arial" panose="020B0604020202020204" pitchFamily="34" charset="0"/>
              </a:rPr>
              <a:t>, in grado di comprendere, interagire e trascodificare le informazioni raccolte sul campo da parte degli operatori. Questa esigenza nasce dall'urgenza di </a:t>
            </a:r>
            <a:r>
              <a:rPr lang="it-IT" sz="1000" b="1">
                <a:solidFill>
                  <a:schemeClr val="bg1"/>
                </a:solidFill>
                <a:latin typeface="Helvetica Neue" panose="02000403000000020004"/>
                <a:cs typeface="Arial" panose="020B0604020202020204" pitchFamily="34" charset="0"/>
              </a:rPr>
              <a:t>sostituire le attività manuali di verifica delle anomalie</a:t>
            </a:r>
            <a:r>
              <a:rPr lang="it-IT" sz="1000">
                <a:solidFill>
                  <a:schemeClr val="bg1"/>
                </a:solidFill>
                <a:latin typeface="Helvetica Neue" panose="02000403000000020004"/>
                <a:cs typeface="Arial" panose="020B0604020202020204" pitchFamily="34" charset="0"/>
              </a:rPr>
              <a:t> eseguite dagli operatori con un sistema che, grazie al riconoscimento vocale, possa automaticamente riportare al sistema MBI (Management by Information) le osservazioni effettuate sul campo. Gli operatori sul campo possono così beneficiare di un assistente AI capace di interpretare e trasformare i dati raccolti, completando in tempo reale l'inserimento delle informazioni nei sistemi di gestione degli asset.</a:t>
            </a:r>
          </a:p>
        </p:txBody>
      </p:sp>
      <p:sp>
        <p:nvSpPr>
          <p:cNvPr id="42" name="CasellaDiTesto 41">
            <a:extLst>
              <a:ext uri="{FF2B5EF4-FFF2-40B4-BE49-F238E27FC236}">
                <a16:creationId xmlns:a16="http://schemas.microsoft.com/office/drawing/2014/main" id="{6B2C792F-406B-8827-6867-7CFE873C7C18}"/>
              </a:ext>
            </a:extLst>
          </p:cNvPr>
          <p:cNvSpPr txBox="1"/>
          <p:nvPr/>
        </p:nvSpPr>
        <p:spPr>
          <a:xfrm>
            <a:off x="579028" y="1205485"/>
            <a:ext cx="3062254" cy="5170646"/>
          </a:xfrm>
          <a:prstGeom prst="rect">
            <a:avLst/>
          </a:prstGeom>
          <a:noFill/>
        </p:spPr>
        <p:txBody>
          <a:bodyPr wrap="square">
            <a:spAutoFit/>
          </a:bodyPr>
          <a:lstStyle/>
          <a:p>
            <a:pPr algn="just" defTabSz="1111063">
              <a:defRPr/>
            </a:pPr>
            <a:r>
              <a:rPr lang="it-IT" sz="1400" b="1">
                <a:solidFill>
                  <a:prstClr val="white"/>
                </a:solidFill>
                <a:latin typeface="Helvetica Neue" panose="02000403000000020004" pitchFamily="2"/>
                <a:cs typeface="Calibri Light" panose="020F0302020204030204" pitchFamily="34" charset="0"/>
              </a:rPr>
              <a:t>Informazioni</a:t>
            </a:r>
          </a:p>
          <a:p>
            <a:pPr algn="just" defTabSz="1111063">
              <a:defRPr/>
            </a:pPr>
            <a:endParaRPr lang="it-IT" sz="1400" b="1">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Codice </a:t>
            </a:r>
            <a:r>
              <a:rPr lang="it-IT" sz="1000" b="1" err="1">
                <a:solidFill>
                  <a:prstClr val="white"/>
                </a:solidFill>
                <a:latin typeface="Helvetica Neue" panose="02000403000000020004" pitchFamily="2"/>
                <a:cs typeface="Calibri Light" panose="020F0302020204030204" pitchFamily="34" charset="0"/>
              </a:rPr>
              <a:t>need</a:t>
            </a:r>
            <a:r>
              <a:rPr lang="it-IT" sz="1000">
                <a:solidFill>
                  <a:prstClr val="white"/>
                </a:solidFill>
                <a:latin typeface="Helvetica Neue" panose="02000403000000020004" pitchFamily="2"/>
                <a:cs typeface="Calibri Light" panose="020F0302020204030204" pitchFamily="34" charset="0"/>
              </a:rPr>
              <a:t>: 9596</a:t>
            </a:r>
          </a:p>
          <a:p>
            <a:pPr algn="just" defTabSz="1111063">
              <a:defRPr/>
            </a:pPr>
            <a:endParaRPr lang="it-IT" sz="1000" b="1">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Direzione che ha espresso il </a:t>
            </a:r>
            <a:r>
              <a:rPr lang="it-IT" sz="1000" b="1" err="1">
                <a:solidFill>
                  <a:prstClr val="white"/>
                </a:solidFill>
                <a:latin typeface="Helvetica Neue" panose="02000403000000020004" pitchFamily="2"/>
                <a:cs typeface="Calibri Light" panose="020F0302020204030204" pitchFamily="34" charset="0"/>
              </a:rPr>
              <a:t>Need</a:t>
            </a:r>
            <a:r>
              <a:rPr lang="it-IT" sz="1000">
                <a:solidFill>
                  <a:prstClr val="white"/>
                </a:solidFill>
                <a:latin typeface="Helvetica Neue" panose="02000403000000020004" pitchFamily="2"/>
                <a:cs typeface="Calibri Light" panose="020F0302020204030204" pitchFamily="34" charset="0"/>
              </a:rPr>
              <a:t>:</a:t>
            </a:r>
            <a:r>
              <a:rPr lang="it-IT" sz="1000" b="1">
                <a:solidFill>
                  <a:prstClr val="white"/>
                </a:solidFill>
                <a:latin typeface="Helvetica Neue" panose="02000403000000020004" pitchFamily="2"/>
                <a:cs typeface="Calibri Light" panose="020F0302020204030204" pitchFamily="34" charset="0"/>
              </a:rPr>
              <a:t> </a:t>
            </a:r>
            <a:r>
              <a:rPr lang="it-IT" sz="1000">
                <a:solidFill>
                  <a:prstClr val="white"/>
                </a:solidFill>
                <a:latin typeface="Helvetica Neue" panose="02000403000000020004" pitchFamily="2"/>
                <a:cs typeface="Calibri Light" panose="020F0302020204030204" pitchFamily="34" charset="0"/>
              </a:rPr>
              <a:t>Rete di Trasmissione Nazionale (RTN)</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Business Line che ha espresso il </a:t>
            </a:r>
            <a:r>
              <a:rPr lang="it-IT" sz="1000" b="1" err="1">
                <a:solidFill>
                  <a:prstClr val="white"/>
                </a:solidFill>
                <a:latin typeface="Helvetica Neue" panose="02000403000000020004" pitchFamily="2"/>
                <a:cs typeface="Calibri Light" panose="020F0302020204030204" pitchFamily="34" charset="0"/>
              </a:rPr>
              <a:t>Need</a:t>
            </a:r>
            <a:r>
              <a:rPr lang="it-IT" sz="1000">
                <a:solidFill>
                  <a:prstClr val="white"/>
                </a:solidFill>
                <a:latin typeface="Helvetica Neue" panose="02000403000000020004" pitchFamily="2"/>
                <a:cs typeface="Calibri Light" panose="020F0302020204030204" pitchFamily="34" charset="0"/>
              </a:rPr>
              <a:t>: Asset Management</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Anno di raccolta </a:t>
            </a:r>
            <a:r>
              <a:rPr lang="it-IT" sz="1000" b="1" err="1">
                <a:solidFill>
                  <a:prstClr val="white"/>
                </a:solidFill>
                <a:latin typeface="Helvetica Neue" panose="02000403000000020004" pitchFamily="2"/>
                <a:cs typeface="Calibri Light" panose="020F0302020204030204" pitchFamily="34" charset="0"/>
              </a:rPr>
              <a:t>Need</a:t>
            </a:r>
            <a:r>
              <a:rPr lang="it-IT" sz="1000">
                <a:solidFill>
                  <a:prstClr val="white"/>
                </a:solidFill>
                <a:latin typeface="Helvetica Neue" panose="02000403000000020004" pitchFamily="2"/>
                <a:cs typeface="Calibri Light" panose="020F0302020204030204" pitchFamily="34" charset="0"/>
              </a:rPr>
              <a:t>: 2023</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Struttura che ha raccolto il </a:t>
            </a:r>
            <a:r>
              <a:rPr lang="it-IT" sz="1000" b="1" err="1">
                <a:solidFill>
                  <a:prstClr val="white"/>
                </a:solidFill>
                <a:latin typeface="Helvetica Neue" panose="02000403000000020004" pitchFamily="2"/>
                <a:cs typeface="Calibri Light" panose="020F0302020204030204" pitchFamily="34" charset="0"/>
              </a:rPr>
              <a:t>Need</a:t>
            </a:r>
            <a:r>
              <a:rPr lang="it-IT" sz="1000">
                <a:solidFill>
                  <a:prstClr val="white"/>
                </a:solidFill>
                <a:latin typeface="Helvetica Neue" panose="02000403000000020004" pitchFamily="2"/>
                <a:cs typeface="Calibri Light" panose="020F0302020204030204" pitchFamily="34" charset="0"/>
              </a:rPr>
              <a:t>: IFT</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Stream di innovazione</a:t>
            </a:r>
            <a:r>
              <a:rPr lang="it-IT" sz="1000">
                <a:solidFill>
                  <a:prstClr val="white"/>
                </a:solidFill>
                <a:latin typeface="Helvetica Neue" panose="02000403000000020004" pitchFamily="2"/>
                <a:cs typeface="Calibri Light" panose="020F0302020204030204" pitchFamily="34" charset="0"/>
              </a:rPr>
              <a:t>: </a:t>
            </a:r>
            <a:r>
              <a:rPr lang="it-IT" sz="1000" err="1">
                <a:solidFill>
                  <a:prstClr val="white"/>
                </a:solidFill>
                <a:latin typeface="Helvetica Neue" panose="02000403000000020004" pitchFamily="2"/>
                <a:cs typeface="Calibri Light" panose="020F0302020204030204" pitchFamily="34" charset="0"/>
              </a:rPr>
              <a:t>Operational</a:t>
            </a:r>
            <a:r>
              <a:rPr lang="it-IT" sz="1000">
                <a:solidFill>
                  <a:prstClr val="white"/>
                </a:solidFill>
                <a:latin typeface="Helvetica Neue" panose="02000403000000020004" pitchFamily="2"/>
                <a:cs typeface="Calibri Light" panose="020F0302020204030204" pitchFamily="34" charset="0"/>
              </a:rPr>
              <a:t> </a:t>
            </a:r>
            <a:r>
              <a:rPr lang="it-IT" sz="1000" err="1">
                <a:solidFill>
                  <a:prstClr val="white"/>
                </a:solidFill>
                <a:latin typeface="Helvetica Neue" panose="02000403000000020004" pitchFamily="2"/>
                <a:cs typeface="Calibri Light" panose="020F0302020204030204" pitchFamily="34" charset="0"/>
              </a:rPr>
              <a:t>Improvement</a:t>
            </a:r>
            <a:endParaRPr lang="it-IT" sz="1000">
              <a:solidFill>
                <a:prstClr val="white"/>
              </a:solidFill>
              <a:latin typeface="Helvetica Neue" panose="02000403000000020004" pitchFamily="2"/>
              <a:cs typeface="Calibri Light" panose="020F0302020204030204" pitchFamily="34" charset="0"/>
            </a:endParaRP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Famiglia di innovazione</a:t>
            </a:r>
            <a:r>
              <a:rPr lang="it-IT" sz="1000">
                <a:solidFill>
                  <a:prstClr val="white"/>
                </a:solidFill>
                <a:latin typeface="Helvetica Neue" panose="02000403000000020004" pitchFamily="2"/>
                <a:cs typeface="Calibri Light" panose="020F0302020204030204" pitchFamily="34" charset="0"/>
              </a:rPr>
              <a:t>: </a:t>
            </a:r>
            <a:r>
              <a:rPr lang="it-IT" sz="1000" err="1">
                <a:solidFill>
                  <a:prstClr val="white"/>
                </a:solidFill>
                <a:latin typeface="Helvetica Neue" panose="02000403000000020004" pitchFamily="2"/>
                <a:cs typeface="Calibri Light" panose="020F0302020204030204" pitchFamily="34" charset="0"/>
              </a:rPr>
              <a:t>Safety</a:t>
            </a:r>
            <a:r>
              <a:rPr lang="it-IT" sz="1000">
                <a:solidFill>
                  <a:prstClr val="white"/>
                </a:solidFill>
                <a:latin typeface="Helvetica Neue" panose="02000403000000020004" pitchFamily="2"/>
                <a:cs typeface="Calibri Light" panose="020F0302020204030204" pitchFamily="34" charset="0"/>
              </a:rPr>
              <a:t> e soluzioni avanzate a supporto delle attività operative in campo</a:t>
            </a:r>
          </a:p>
          <a:p>
            <a:pPr algn="just" defTabSz="1111063">
              <a:defRPr/>
            </a:pPr>
            <a:endParaRPr lang="it-IT" sz="1400" b="1">
              <a:solidFill>
                <a:prstClr val="white"/>
              </a:solidFill>
              <a:latin typeface="Helvetica Neue" panose="02000403000000020004" pitchFamily="2"/>
              <a:cs typeface="Calibri Light" panose="020F0302020204030204" pitchFamily="34" charset="0"/>
            </a:endParaRPr>
          </a:p>
          <a:p>
            <a:pPr algn="just" defTabSz="1111063">
              <a:defRPr/>
            </a:pPr>
            <a:r>
              <a:rPr lang="it-IT" sz="1000" b="1">
                <a:solidFill>
                  <a:prstClr val="white"/>
                </a:solidFill>
                <a:latin typeface="Helvetica Neue" panose="02000403000000020004" pitchFamily="2"/>
                <a:cs typeface="Calibri Light" panose="020F0302020204030204" pitchFamily="34" charset="0"/>
              </a:rPr>
              <a:t>Ambizioni di Piano</a:t>
            </a:r>
            <a:r>
              <a:rPr lang="it-IT" sz="1000">
                <a:solidFill>
                  <a:prstClr val="white"/>
                </a:solidFill>
                <a:latin typeface="Helvetica Neue" panose="02000403000000020004" pitchFamily="2"/>
                <a:cs typeface="Calibri Light" panose="020F0302020204030204" pitchFamily="34" charset="0"/>
              </a:rPr>
              <a:t>: </a:t>
            </a:r>
            <a:r>
              <a:rPr lang="en-US" sz="1000">
                <a:solidFill>
                  <a:prstClr val="white"/>
                </a:solidFill>
                <a:latin typeface="Helvetica Neue" panose="02000403000000020004" pitchFamily="2"/>
                <a:cs typeface="Calibri Light" panose="020F0302020204030204" pitchFamily="34" charset="0"/>
              </a:rPr>
              <a:t>Full efficient and 0 risk maintenance</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endParaRPr lang="it-IT" sz="1400" b="1">
              <a:solidFill>
                <a:prstClr val="white"/>
              </a:solidFill>
              <a:highlight>
                <a:srgbClr val="FFFF00"/>
              </a:highlight>
              <a:latin typeface="Helvetica Neue" panose="02000403000000020004" pitchFamily="2"/>
              <a:cs typeface="Calibri Light" panose="020F0302020204030204" pitchFamily="34" charset="0"/>
            </a:endParaRP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a:p>
            <a:pPr defTabSz="1111063">
              <a:defRPr/>
            </a:pPr>
            <a:r>
              <a:rPr lang="it-IT" sz="1400" b="1">
                <a:solidFill>
                  <a:prstClr val="white"/>
                </a:solidFill>
                <a:latin typeface="Helvetica Neue" panose="02000403000000020004" pitchFamily="2"/>
                <a:cs typeface="Calibri Light" panose="020F0302020204030204" pitchFamily="34" charset="0"/>
              </a:rPr>
              <a:t>Canali associati</a:t>
            </a:r>
          </a:p>
          <a:p>
            <a:pPr algn="just" defTabSz="1111063">
              <a:defRPr/>
            </a:pPr>
            <a:endParaRPr lang="it-IT" sz="1000">
              <a:solidFill>
                <a:prstClr val="white"/>
              </a:solidFill>
              <a:latin typeface="Helvetica Neue" panose="02000403000000020004" pitchFamily="2"/>
              <a:cs typeface="Calibri Light" panose="020F0302020204030204" pitchFamily="34" charset="0"/>
            </a:endParaRPr>
          </a:p>
        </p:txBody>
      </p:sp>
      <p:sp>
        <p:nvSpPr>
          <p:cNvPr id="1029" name="CasellaDiTesto 1028">
            <a:extLst>
              <a:ext uri="{FF2B5EF4-FFF2-40B4-BE49-F238E27FC236}">
                <a16:creationId xmlns:a16="http://schemas.microsoft.com/office/drawing/2014/main" id="{685D627C-6164-CCB8-C7BE-086CD0F039D9}"/>
              </a:ext>
            </a:extLst>
          </p:cNvPr>
          <p:cNvSpPr txBox="1"/>
          <p:nvPr/>
        </p:nvSpPr>
        <p:spPr>
          <a:xfrm>
            <a:off x="421500" y="562567"/>
            <a:ext cx="10591939" cy="738664"/>
          </a:xfrm>
          <a:prstGeom prst="rect">
            <a:avLst/>
          </a:prstGeom>
          <a:noFill/>
        </p:spPr>
        <p:txBody>
          <a:bodyPr wrap="square" lIns="91440" tIns="45720" rIns="91440" bIns="45720" anchor="t">
            <a:spAutoFit/>
          </a:bodyPr>
          <a:lstStyle/>
          <a:p>
            <a:pPr algn="just">
              <a:defRPr/>
            </a:pPr>
            <a:r>
              <a:rPr lang="it-IT" sz="1600" b="1">
                <a:solidFill>
                  <a:prstClr val="white"/>
                </a:solidFill>
                <a:latin typeface="Helvetica Neue" panose="02000403000000020004"/>
              </a:rPr>
              <a:t>FIELD OPERATIONAL ASSISTANT</a:t>
            </a:r>
            <a:endParaRPr lang="it-IT" sz="1600" b="1">
              <a:solidFill>
                <a:prstClr val="white"/>
              </a:solidFill>
              <a:latin typeface="Helvetica Neue" panose="02000403000000020004"/>
              <a:cs typeface="Calibri"/>
            </a:endParaRPr>
          </a:p>
          <a:p>
            <a:pPr algn="just">
              <a:defRPr/>
            </a:pPr>
            <a:r>
              <a:rPr lang="it-IT" sz="1400" b="1">
                <a:solidFill>
                  <a:prstClr val="white"/>
                </a:solidFill>
                <a:latin typeface="Helvetica Neue" panose="02000403000000020004"/>
              </a:rPr>
              <a:t> </a:t>
            </a:r>
          </a:p>
          <a:p>
            <a:pPr algn="just">
              <a:defRPr/>
            </a:pPr>
            <a:endParaRPr lang="it-IT" sz="1200" b="1">
              <a:solidFill>
                <a:prstClr val="white"/>
              </a:solidFill>
              <a:latin typeface="Helvetica Neue" panose="02000403000000020004"/>
            </a:endParaRPr>
          </a:p>
        </p:txBody>
      </p:sp>
      <p:sp>
        <p:nvSpPr>
          <p:cNvPr id="1035" name="Rettangolo 1034">
            <a:extLst>
              <a:ext uri="{FF2B5EF4-FFF2-40B4-BE49-F238E27FC236}">
                <a16:creationId xmlns:a16="http://schemas.microsoft.com/office/drawing/2014/main" id="{CC9860CF-BF57-438C-01BF-D0B234378C7A}"/>
              </a:ext>
            </a:extLst>
          </p:cNvPr>
          <p:cNvSpPr/>
          <p:nvPr/>
        </p:nvSpPr>
        <p:spPr>
          <a:xfrm>
            <a:off x="3918112" y="5846834"/>
            <a:ext cx="7997058" cy="882903"/>
          </a:xfrm>
          <a:prstGeom prst="rect">
            <a:avLst/>
          </a:prstGeom>
          <a:solidFill>
            <a:srgbClr val="092869">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1036" name="CasellaDiTesto 1035">
            <a:extLst>
              <a:ext uri="{FF2B5EF4-FFF2-40B4-BE49-F238E27FC236}">
                <a16:creationId xmlns:a16="http://schemas.microsoft.com/office/drawing/2014/main" id="{A0EFEA56-BEFE-C96D-8784-EEB9762B4A43}"/>
              </a:ext>
            </a:extLst>
          </p:cNvPr>
          <p:cNvSpPr txBox="1"/>
          <p:nvPr/>
        </p:nvSpPr>
        <p:spPr>
          <a:xfrm>
            <a:off x="3918112" y="5882951"/>
            <a:ext cx="7729647" cy="630942"/>
          </a:xfrm>
          <a:prstGeom prst="rect">
            <a:avLst/>
          </a:prstGeom>
          <a:noFill/>
        </p:spPr>
        <p:txBody>
          <a:bodyPr wrap="square">
            <a:spAutoFit/>
          </a:bodyPr>
          <a:lstStyle/>
          <a:p>
            <a:pPr algn="just" defTabSz="1111063">
              <a:defRPr/>
            </a:pPr>
            <a:r>
              <a:rPr lang="it-IT" sz="1400" b="1">
                <a:solidFill>
                  <a:schemeClr val="bg1"/>
                </a:solidFill>
                <a:latin typeface="Helvetica Neue" panose="02000403000000020004" pitchFamily="2"/>
                <a:cs typeface="Calibri Light" panose="020F0302020204030204" pitchFamily="34" charset="0"/>
              </a:rPr>
              <a:t>Già lavorato in anni precedenti?</a:t>
            </a:r>
          </a:p>
          <a:p>
            <a:pPr algn="just" defTabSz="1111063">
              <a:defRPr/>
            </a:pPr>
            <a:endParaRPr lang="it-IT" sz="1000" b="1">
              <a:solidFill>
                <a:schemeClr val="bg1"/>
              </a:solidFill>
              <a:latin typeface="Helvetica Neue" panose="02000403000000020004" pitchFamily="2"/>
              <a:cs typeface="Calibri Light" panose="020F0302020204030204" pitchFamily="34" charset="0"/>
            </a:endParaRPr>
          </a:p>
          <a:p>
            <a:pPr algn="just" defTabSz="1111063">
              <a:defRPr/>
            </a:pPr>
            <a:r>
              <a:rPr lang="it-IT" sz="1100">
                <a:solidFill>
                  <a:schemeClr val="bg1"/>
                </a:solidFill>
                <a:latin typeface="Helvetica Neue" panose="02000403000000020004" pitchFamily="2"/>
                <a:cs typeface="Calibri Light" panose="020F0302020204030204" pitchFamily="34" charset="0"/>
              </a:rPr>
              <a:t>SI</a:t>
            </a:r>
          </a:p>
        </p:txBody>
      </p:sp>
      <p:sp>
        <p:nvSpPr>
          <p:cNvPr id="1037" name="Rettangolo 1036">
            <a:extLst>
              <a:ext uri="{FF2B5EF4-FFF2-40B4-BE49-F238E27FC236}">
                <a16:creationId xmlns:a16="http://schemas.microsoft.com/office/drawing/2014/main" id="{05BF55CF-EB0D-1A87-8FB9-D4AE179FA6BB}"/>
              </a:ext>
            </a:extLst>
          </p:cNvPr>
          <p:cNvSpPr/>
          <p:nvPr/>
        </p:nvSpPr>
        <p:spPr>
          <a:xfrm>
            <a:off x="3918112" y="2915554"/>
            <a:ext cx="7997059" cy="2887200"/>
          </a:xfrm>
          <a:prstGeom prst="rect">
            <a:avLst/>
          </a:prstGeom>
          <a:solidFill>
            <a:srgbClr val="092869">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039" name="CasellaDiTesto 1038">
            <a:extLst>
              <a:ext uri="{FF2B5EF4-FFF2-40B4-BE49-F238E27FC236}">
                <a16:creationId xmlns:a16="http://schemas.microsoft.com/office/drawing/2014/main" id="{FA0136CF-1E0F-3CCE-BC07-7C14EC587AAA}"/>
              </a:ext>
            </a:extLst>
          </p:cNvPr>
          <p:cNvSpPr txBox="1"/>
          <p:nvPr/>
        </p:nvSpPr>
        <p:spPr>
          <a:xfrm>
            <a:off x="3918111" y="2965080"/>
            <a:ext cx="7815367" cy="1692771"/>
          </a:xfrm>
          <a:prstGeom prst="rect">
            <a:avLst/>
          </a:prstGeom>
          <a:noFill/>
        </p:spPr>
        <p:txBody>
          <a:bodyPr wrap="square">
            <a:spAutoFit/>
          </a:bodyPr>
          <a:lstStyle/>
          <a:p>
            <a:pPr algn="just" defTabSz="1111063">
              <a:defRPr/>
            </a:pPr>
            <a:r>
              <a:rPr lang="it-IT" sz="1400" b="1">
                <a:solidFill>
                  <a:schemeClr val="bg1"/>
                </a:solidFill>
                <a:latin typeface="Helvetica Neue" panose="02000403000000020004" pitchFamily="2"/>
                <a:cs typeface="Calibri Light" panose="020F0302020204030204" pitchFamily="34" charset="0"/>
              </a:rPr>
              <a:t>Deep Dive</a:t>
            </a:r>
          </a:p>
          <a:p>
            <a:pPr algn="just" defTabSz="1111063">
              <a:defRPr/>
            </a:pPr>
            <a:endParaRPr lang="it-IT" sz="1000" b="1">
              <a:solidFill>
                <a:schemeClr val="bg1"/>
              </a:solidFill>
              <a:latin typeface="Helvetica Neue" panose="02000403000000020004" pitchFamily="2"/>
              <a:cs typeface="Calibri Light" panose="020F0302020204030204" pitchFamily="34" charset="0"/>
            </a:endParaRPr>
          </a:p>
          <a:p>
            <a:pPr algn="just" defTabSz="1111063">
              <a:defRPr/>
            </a:pPr>
            <a:r>
              <a:rPr lang="it-IT" sz="1000">
                <a:solidFill>
                  <a:schemeClr val="bg1"/>
                </a:solidFill>
                <a:latin typeface="Helvetica Neue" panose="02000403000000020004"/>
              </a:rPr>
              <a:t>Necessità di sostituire le attività manuali di riscontro di anomalie di un operativo con un sistema che riporti automaticamente i problemi riscontrati.</a:t>
            </a:r>
          </a:p>
          <a:p>
            <a:pPr algn="just" defTabSz="1111063">
              <a:defRPr/>
            </a:pPr>
            <a:endParaRPr lang="it-IT" sz="1000">
              <a:solidFill>
                <a:schemeClr val="bg1"/>
              </a:solidFill>
              <a:latin typeface="Helvetica Neue" panose="02000403000000020004"/>
            </a:endParaRPr>
          </a:p>
          <a:p>
            <a:pPr algn="just" defTabSz="1111063">
              <a:defRPr/>
            </a:pPr>
            <a:r>
              <a:rPr lang="it-IT" sz="1000">
                <a:solidFill>
                  <a:schemeClr val="bg1"/>
                </a:solidFill>
                <a:latin typeface="Helvetica Neue" panose="02000403000000020004"/>
              </a:rPr>
              <a:t>Si tratta di una sorta di assistente dell'operativo che attraverso un riconoscimento vocale </a:t>
            </a:r>
            <a:r>
              <a:rPr lang="it-IT" sz="1000" b="1">
                <a:solidFill>
                  <a:schemeClr val="bg1"/>
                </a:solidFill>
                <a:latin typeface="Helvetica Neue" panose="02000403000000020004"/>
              </a:rPr>
              <a:t>riporti a sistema (MBI) ciò che l'operativo ha riscontrato sul campo.</a:t>
            </a:r>
          </a:p>
          <a:p>
            <a:pPr algn="just" defTabSz="1111063">
              <a:defRPr/>
            </a:pPr>
            <a:endParaRPr lang="it-IT" sz="1000">
              <a:solidFill>
                <a:schemeClr val="bg1"/>
              </a:solidFill>
              <a:latin typeface="Helvetica Neue" panose="02000403000000020004"/>
            </a:endParaRPr>
          </a:p>
          <a:p>
            <a:pPr algn="just" defTabSz="1111063">
              <a:defRPr/>
            </a:pPr>
            <a:r>
              <a:rPr lang="it-IT" sz="1000">
                <a:solidFill>
                  <a:schemeClr val="bg1"/>
                </a:solidFill>
                <a:latin typeface="Helvetica Neue" panose="02000403000000020004"/>
              </a:rPr>
              <a:t>Non sono presenti attualmente, all'interno dell'azienda, delle potenziali soluzioni.</a:t>
            </a:r>
          </a:p>
          <a:p>
            <a:pPr algn="just" defTabSz="1111063">
              <a:defRPr/>
            </a:pPr>
            <a:endParaRPr lang="it-IT" sz="1000" b="1">
              <a:solidFill>
                <a:schemeClr val="bg1"/>
              </a:solidFill>
              <a:latin typeface="Helvetica Neue" panose="02000403000000020004" pitchFamily="2"/>
              <a:cs typeface="Calibri Light" panose="020F0302020204030204" pitchFamily="34" charset="0"/>
            </a:endParaRPr>
          </a:p>
        </p:txBody>
      </p:sp>
      <p:pic>
        <p:nvPicPr>
          <p:cNvPr id="1040" name="Immagine 1039">
            <a:extLst>
              <a:ext uri="{FF2B5EF4-FFF2-40B4-BE49-F238E27FC236}">
                <a16:creationId xmlns:a16="http://schemas.microsoft.com/office/drawing/2014/main" id="{58860703-E9E4-056A-22E7-FD83B13BFDB7}"/>
              </a:ext>
            </a:extLst>
          </p:cNvPr>
          <p:cNvPicPr>
            <a:picLocks noChangeAspect="1"/>
          </p:cNvPicPr>
          <p:nvPr/>
        </p:nvPicPr>
        <p:blipFill>
          <a:blip r:embed="rId3"/>
          <a:stretch>
            <a:fillRect/>
          </a:stretch>
        </p:blipFill>
        <p:spPr>
          <a:xfrm>
            <a:off x="669872" y="6073660"/>
            <a:ext cx="2083677" cy="408143"/>
          </a:xfrm>
          <a:prstGeom prst="rect">
            <a:avLst/>
          </a:prstGeom>
        </p:spPr>
      </p:pic>
      <p:sp>
        <p:nvSpPr>
          <p:cNvPr id="1041" name="Rettangolo con angoli arrotondati 1040">
            <a:extLst>
              <a:ext uri="{FF2B5EF4-FFF2-40B4-BE49-F238E27FC236}">
                <a16:creationId xmlns:a16="http://schemas.microsoft.com/office/drawing/2014/main" id="{353C44DB-B805-6C0C-B322-15DA9766DE8F}"/>
              </a:ext>
            </a:extLst>
          </p:cNvPr>
          <p:cNvSpPr/>
          <p:nvPr/>
        </p:nvSpPr>
        <p:spPr>
          <a:xfrm>
            <a:off x="2296014" y="6092957"/>
            <a:ext cx="457535" cy="388846"/>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3" name="Rettangolo con angoli arrotondati 1042">
            <a:extLst>
              <a:ext uri="{FF2B5EF4-FFF2-40B4-BE49-F238E27FC236}">
                <a16:creationId xmlns:a16="http://schemas.microsoft.com/office/drawing/2014/main" id="{BD2C252A-CEFE-5272-ADC2-639A0D691ABB}"/>
              </a:ext>
            </a:extLst>
          </p:cNvPr>
          <p:cNvSpPr/>
          <p:nvPr/>
        </p:nvSpPr>
        <p:spPr>
          <a:xfrm>
            <a:off x="1767431" y="6083308"/>
            <a:ext cx="457535" cy="388846"/>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con angoli arrotondati 2">
            <a:extLst>
              <a:ext uri="{FF2B5EF4-FFF2-40B4-BE49-F238E27FC236}">
                <a16:creationId xmlns:a16="http://schemas.microsoft.com/office/drawing/2014/main" id="{3120CCAB-C8C3-0C6D-9C45-71683AAFCBF3}"/>
              </a:ext>
            </a:extLst>
          </p:cNvPr>
          <p:cNvSpPr/>
          <p:nvPr/>
        </p:nvSpPr>
        <p:spPr>
          <a:xfrm>
            <a:off x="1222070" y="6079902"/>
            <a:ext cx="457535" cy="388846"/>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lide Number Placeholder 6">
            <a:extLst>
              <a:ext uri="{FF2B5EF4-FFF2-40B4-BE49-F238E27FC236}">
                <a16:creationId xmlns:a16="http://schemas.microsoft.com/office/drawing/2014/main" id="{214E50AB-24BE-B355-9613-0E62CAA49F89}"/>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3</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spTree>
    <p:extLst>
      <p:ext uri="{BB962C8B-B14F-4D97-AF65-F5344CB8AC3E}">
        <p14:creationId xmlns:p14="http://schemas.microsoft.com/office/powerpoint/2010/main" val="179409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contenuto 2">
            <a:extLst>
              <a:ext uri="{FF2B5EF4-FFF2-40B4-BE49-F238E27FC236}">
                <a16:creationId xmlns:a16="http://schemas.microsoft.com/office/drawing/2014/main" id="{9AC26206-47C8-FF96-0E73-712585C808E5}"/>
              </a:ext>
            </a:extLst>
          </p:cNvPr>
          <p:cNvSpPr txBox="1">
            <a:spLocks/>
          </p:cNvSpPr>
          <p:nvPr/>
        </p:nvSpPr>
        <p:spPr>
          <a:xfrm>
            <a:off x="517259" y="623345"/>
            <a:ext cx="10809287" cy="64689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2060"/>
                </a:solidFill>
                <a:latin typeface="Helvetica Neue" panose="02000403000000020004" pitchFamily="2"/>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a:p>
        </p:txBody>
      </p:sp>
      <p:sp>
        <p:nvSpPr>
          <p:cNvPr id="3152" name="Segnaposto contenuto 2">
            <a:extLst>
              <a:ext uri="{FF2B5EF4-FFF2-40B4-BE49-F238E27FC236}">
                <a16:creationId xmlns:a16="http://schemas.microsoft.com/office/drawing/2014/main" id="{7195B119-F08B-361D-4D1E-2EDED38B5C69}"/>
              </a:ext>
            </a:extLst>
          </p:cNvPr>
          <p:cNvSpPr txBox="1">
            <a:spLocks/>
          </p:cNvSpPr>
          <p:nvPr/>
        </p:nvSpPr>
        <p:spPr>
          <a:xfrm>
            <a:off x="381841" y="464950"/>
            <a:ext cx="7710967" cy="64689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2060"/>
                </a:solidFill>
                <a:latin typeface="Helvetica Neue" panose="02000403000000020004" pitchFamily="2"/>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solidFill>
                  <a:srgbClr val="092869"/>
                </a:solidFill>
              </a:rPr>
              <a:t>Solution Scouting – </a:t>
            </a:r>
            <a:r>
              <a:rPr lang="it-IT" err="1">
                <a:solidFill>
                  <a:srgbClr val="092869"/>
                </a:solidFill>
              </a:rPr>
              <a:t>Overview</a:t>
            </a:r>
            <a:r>
              <a:rPr lang="it-IT">
                <a:solidFill>
                  <a:srgbClr val="092869"/>
                </a:solidFill>
              </a:rPr>
              <a:t> delle soluzioni</a:t>
            </a:r>
          </a:p>
        </p:txBody>
      </p:sp>
      <p:sp>
        <p:nvSpPr>
          <p:cNvPr id="3153" name="Segnaposto contenuto 2">
            <a:extLst>
              <a:ext uri="{FF2B5EF4-FFF2-40B4-BE49-F238E27FC236}">
                <a16:creationId xmlns:a16="http://schemas.microsoft.com/office/drawing/2014/main" id="{EDE93859-AB21-CCE0-95C6-7F1AF8C1F34F}"/>
              </a:ext>
            </a:extLst>
          </p:cNvPr>
          <p:cNvSpPr txBox="1">
            <a:spLocks/>
          </p:cNvSpPr>
          <p:nvPr/>
        </p:nvSpPr>
        <p:spPr>
          <a:xfrm>
            <a:off x="365125" y="209550"/>
            <a:ext cx="10809288" cy="261938"/>
          </a:xfrm>
          <a:prstGeom prst="rect">
            <a:avLst/>
          </a:prstGeom>
        </p:spPr>
        <p:txBody>
          <a:bodyPr/>
          <a:lstStyle>
            <a:lvl1pPr marL="0" indent="0" algn="l" defTabSz="914400" rtl="0" eaLnBrk="1" latinLnBrk="0" hangingPunct="1">
              <a:lnSpc>
                <a:spcPct val="90000"/>
              </a:lnSpc>
              <a:spcBef>
                <a:spcPts val="1000"/>
              </a:spcBef>
              <a:buFontTx/>
              <a:buNone/>
              <a:defRPr sz="1400" kern="1200">
                <a:solidFill>
                  <a:srgbClr val="002060"/>
                </a:solidFill>
                <a:latin typeface="Helvetica Neue" panose="02000403000000020004" pitchFamily="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solidFill>
                  <a:srgbClr val="092869"/>
                </a:solidFill>
              </a:rPr>
              <a:t>Il Report Out Solution Scouting 2024</a:t>
            </a:r>
          </a:p>
          <a:p>
            <a:endParaRPr lang="it-IT">
              <a:solidFill>
                <a:schemeClr val="bg1"/>
              </a:solidFill>
            </a:endParaRPr>
          </a:p>
        </p:txBody>
      </p:sp>
      <p:sp>
        <p:nvSpPr>
          <p:cNvPr id="34" name="Rettangolo con angoli arrotondati 33">
            <a:extLst>
              <a:ext uri="{FF2B5EF4-FFF2-40B4-BE49-F238E27FC236}">
                <a16:creationId xmlns:a16="http://schemas.microsoft.com/office/drawing/2014/main" id="{447B1E21-12F6-BC92-1CBC-E54E89EAF0DA}"/>
              </a:ext>
            </a:extLst>
          </p:cNvPr>
          <p:cNvSpPr/>
          <p:nvPr/>
        </p:nvSpPr>
        <p:spPr>
          <a:xfrm>
            <a:off x="5849199" y="1943228"/>
            <a:ext cx="6029579" cy="3781712"/>
          </a:xfrm>
          <a:prstGeom prst="roundRect">
            <a:avLst/>
          </a:prstGeom>
          <a:solidFill>
            <a:srgbClr val="FFFFFF"/>
          </a:solidFill>
          <a:ln w="28575">
            <a:solidFill>
              <a:srgbClr val="0929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ttangolo con angoli arrotondati 35">
            <a:extLst>
              <a:ext uri="{FF2B5EF4-FFF2-40B4-BE49-F238E27FC236}">
                <a16:creationId xmlns:a16="http://schemas.microsoft.com/office/drawing/2014/main" id="{7E833183-5742-1EE4-8B34-C07146C1EADD}"/>
              </a:ext>
            </a:extLst>
          </p:cNvPr>
          <p:cNvSpPr/>
          <p:nvPr/>
        </p:nvSpPr>
        <p:spPr>
          <a:xfrm>
            <a:off x="5867953" y="1943228"/>
            <a:ext cx="6029579" cy="3781712"/>
          </a:xfrm>
          <a:prstGeom prst="roundRect">
            <a:avLst/>
          </a:prstGeom>
          <a:solidFill>
            <a:srgbClr val="9CAFD2">
              <a:alpha val="14000"/>
            </a:srgbClr>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Segnaposto testo 3">
            <a:extLst>
              <a:ext uri="{FF2B5EF4-FFF2-40B4-BE49-F238E27FC236}">
                <a16:creationId xmlns:a16="http://schemas.microsoft.com/office/drawing/2014/main" id="{25175137-0D59-445C-2C60-B7487E163082}"/>
              </a:ext>
            </a:extLst>
          </p:cNvPr>
          <p:cNvSpPr txBox="1">
            <a:spLocks/>
          </p:cNvSpPr>
          <p:nvPr/>
        </p:nvSpPr>
        <p:spPr>
          <a:xfrm>
            <a:off x="6454299" y="2061977"/>
            <a:ext cx="4855150" cy="170244"/>
          </a:xfrm>
          <a:prstGeom prst="rect">
            <a:avLst/>
          </a:prstGeom>
        </p:spPr>
        <p:txBody>
          <a:bodyPr vert="horz" lIns="0" tIns="0" rIns="0" bIns="0" rtlCol="0" anchor="ctr">
            <a:noAutofit/>
          </a:bodyPr>
          <a:lstStyle>
            <a:lvl1pPr marL="0" indent="0" algn="l" defTabSz="457200" rtl="0" eaLnBrk="1" latinLnBrk="0" hangingPunct="1">
              <a:lnSpc>
                <a:spcPts val="1640"/>
              </a:lnSpc>
              <a:spcBef>
                <a:spcPts val="0"/>
              </a:spcBef>
              <a:spcAft>
                <a:spcPts val="400"/>
              </a:spcAft>
              <a:buFontTx/>
              <a:buNone/>
              <a:defRPr sz="1200" kern="1200" baseline="0">
                <a:solidFill>
                  <a:schemeClr val="accent1"/>
                </a:solidFill>
                <a:latin typeface="+mn-lt"/>
                <a:ea typeface="+mn-ea"/>
                <a:cs typeface="+mn-cs"/>
              </a:defRPr>
            </a:lvl1pPr>
            <a:lvl2pPr marL="4572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2pPr>
            <a:lvl3pPr marL="9144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3pPr>
            <a:lvl4pPr marL="13716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4pPr>
            <a:lvl5pPr marL="18288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it-IT" sz="1100" b="1" i="1" u="none" strike="noStrike" kern="1200" cap="none" spc="0" normalizeH="0" baseline="0" noProof="0">
                <a:ln>
                  <a:noFill/>
                </a:ln>
                <a:solidFill>
                  <a:srgbClr val="09296A"/>
                </a:solidFill>
                <a:effectLst/>
                <a:uLnTx/>
                <a:uFillTx/>
                <a:latin typeface="Helvetica Neue" panose="02000403000000020004" pitchFamily="2"/>
                <a:ea typeface="+mn-ea"/>
                <a:cs typeface="+mn-cs"/>
              </a:rPr>
              <a:t>PANORAMICA SOGGETTI INNOVATIVI CANDIDATI</a:t>
            </a:r>
          </a:p>
        </p:txBody>
      </p:sp>
      <p:pic>
        <p:nvPicPr>
          <p:cNvPr id="43" name="Immagine 42">
            <a:extLst>
              <a:ext uri="{FF2B5EF4-FFF2-40B4-BE49-F238E27FC236}">
                <a16:creationId xmlns:a16="http://schemas.microsoft.com/office/drawing/2014/main" id="{281ECE57-CE06-350B-9885-EA995A4A98D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637474" y="4389720"/>
            <a:ext cx="573294" cy="573294"/>
          </a:xfrm>
          <a:prstGeom prst="ellipse">
            <a:avLst/>
          </a:prstGeom>
          <a:ln w="9525" cap="rnd">
            <a:solidFill>
              <a:schemeClr val="bg1">
                <a:lumMod val="75000"/>
              </a:schemeClr>
            </a:solidFill>
          </a:ln>
          <a:effectLst>
            <a:outerShdw blurRad="381000" dist="292100" dir="5400000" sx="-80000" sy="-18000" rotWithShape="0">
              <a:srgbClr val="000000">
                <a:alpha val="22000"/>
              </a:srgbClr>
            </a:outerShdw>
          </a:effectLst>
        </p:spPr>
      </p:pic>
      <p:pic>
        <p:nvPicPr>
          <p:cNvPr id="50" name="Immagine 49">
            <a:extLst>
              <a:ext uri="{FF2B5EF4-FFF2-40B4-BE49-F238E27FC236}">
                <a16:creationId xmlns:a16="http://schemas.microsoft.com/office/drawing/2014/main" id="{33C842E1-AA06-881D-7A4E-BA7BAE43A4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56158" y="4389720"/>
            <a:ext cx="573294" cy="573294"/>
          </a:xfrm>
          <a:prstGeom prst="ellipse">
            <a:avLst/>
          </a:prstGeom>
          <a:ln w="9525" cap="rnd">
            <a:solidFill>
              <a:schemeClr val="bg1">
                <a:lumMod val="75000"/>
              </a:schemeClr>
            </a:solidFill>
          </a:ln>
          <a:effectLst>
            <a:outerShdw blurRad="381000" dist="292100" dir="5400000" sx="-80000" sy="-18000" rotWithShape="0">
              <a:srgbClr val="000000">
                <a:alpha val="22000"/>
              </a:srgbClr>
            </a:outerShdw>
          </a:effectLst>
        </p:spPr>
      </p:pic>
      <p:sp>
        <p:nvSpPr>
          <p:cNvPr id="51" name="CasellaDiTesto 50">
            <a:extLst>
              <a:ext uri="{FF2B5EF4-FFF2-40B4-BE49-F238E27FC236}">
                <a16:creationId xmlns:a16="http://schemas.microsoft.com/office/drawing/2014/main" id="{149670AE-35E7-CC23-100B-7F4034001375}"/>
              </a:ext>
            </a:extLst>
          </p:cNvPr>
          <p:cNvSpPr txBox="1"/>
          <p:nvPr/>
        </p:nvSpPr>
        <p:spPr>
          <a:xfrm>
            <a:off x="8460201" y="5004605"/>
            <a:ext cx="1019946" cy="215444"/>
          </a:xfrm>
          <a:prstGeom prst="rect">
            <a:avLst/>
          </a:prstGeom>
          <a:noFill/>
        </p:spPr>
        <p:txBody>
          <a:bodyPr wrap="square">
            <a:spAutoFit/>
          </a:bodyPr>
          <a:lstStyle/>
          <a:p>
            <a:pPr algn="ctr" fontAlgn="auto"/>
            <a:r>
              <a:rPr lang="it-IT" sz="800" i="1" err="1">
                <a:solidFill>
                  <a:srgbClr val="092969"/>
                </a:solidFill>
                <a:latin typeface="Helvetica Neue" panose="02000403000000020004" pitchFamily="2"/>
              </a:rPr>
              <a:t>ChaingeWave</a:t>
            </a:r>
            <a:endParaRPr lang="it-IT" sz="800" b="1" i="0">
              <a:effectLst/>
              <a:highlight>
                <a:srgbClr val="FFFFFF"/>
              </a:highlight>
              <a:latin typeface="-apple-system"/>
            </a:endParaRPr>
          </a:p>
        </p:txBody>
      </p:sp>
      <p:sp>
        <p:nvSpPr>
          <p:cNvPr id="52" name="CasellaDiTesto 51">
            <a:extLst>
              <a:ext uri="{FF2B5EF4-FFF2-40B4-BE49-F238E27FC236}">
                <a16:creationId xmlns:a16="http://schemas.microsoft.com/office/drawing/2014/main" id="{9B3587D1-C179-641B-B01D-5E36D44C0704}"/>
              </a:ext>
            </a:extLst>
          </p:cNvPr>
          <p:cNvSpPr txBox="1"/>
          <p:nvPr/>
        </p:nvSpPr>
        <p:spPr>
          <a:xfrm>
            <a:off x="9463388" y="5004605"/>
            <a:ext cx="1019946"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0" i="1" u="none" strike="noStrike" kern="1200" cap="none" spc="0" normalizeH="0" baseline="0" noProof="0" err="1">
                <a:ln>
                  <a:noFill/>
                </a:ln>
                <a:solidFill>
                  <a:srgbClr val="092969"/>
                </a:solidFill>
                <a:effectLst/>
                <a:uLnTx/>
                <a:uFillTx/>
                <a:latin typeface="Helvetica Neue" panose="02000403000000020004" pitchFamily="2"/>
                <a:ea typeface="+mn-ea"/>
                <a:cs typeface="+mn-cs"/>
              </a:rPr>
              <a:t>Cyberneid</a:t>
            </a:r>
            <a:endParaRPr kumimoji="0" lang="it-IT" sz="800" b="0" i="1" u="none" strike="noStrike" kern="1200" cap="none" spc="0" normalizeH="0" baseline="0" noProof="0">
              <a:ln>
                <a:noFill/>
              </a:ln>
              <a:solidFill>
                <a:srgbClr val="092969"/>
              </a:solidFill>
              <a:effectLst/>
              <a:uLnTx/>
              <a:uFillTx/>
              <a:latin typeface="Helvetica Neue" panose="02000403000000020004" pitchFamily="2"/>
              <a:ea typeface="+mn-ea"/>
              <a:cs typeface="+mn-cs"/>
            </a:endParaRPr>
          </a:p>
        </p:txBody>
      </p:sp>
      <p:sp>
        <p:nvSpPr>
          <p:cNvPr id="53" name="CasellaDiTesto 52">
            <a:extLst>
              <a:ext uri="{FF2B5EF4-FFF2-40B4-BE49-F238E27FC236}">
                <a16:creationId xmlns:a16="http://schemas.microsoft.com/office/drawing/2014/main" id="{0B0BE2FF-EDAF-7438-2D34-222ED6A16C11}"/>
              </a:ext>
            </a:extLst>
          </p:cNvPr>
          <p:cNvSpPr txBox="1"/>
          <p:nvPr/>
        </p:nvSpPr>
        <p:spPr>
          <a:xfrm>
            <a:off x="7258601" y="5007840"/>
            <a:ext cx="1416239" cy="263916"/>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0" i="1" u="none" strike="noStrike" kern="1200" cap="none" spc="0" normalizeH="0" baseline="0" noProof="0">
                <a:ln>
                  <a:noFill/>
                </a:ln>
                <a:solidFill>
                  <a:srgbClr val="092969"/>
                </a:solidFill>
                <a:effectLst/>
                <a:uLnTx/>
                <a:uFillTx/>
                <a:latin typeface="Helvetica Neue" panose="02000403000000020004" pitchFamily="2"/>
                <a:ea typeface="+mn-ea"/>
                <a:cs typeface="+mn-cs"/>
              </a:rPr>
              <a:t>Laser </a:t>
            </a:r>
            <a:r>
              <a:rPr kumimoji="0" lang="it-IT" sz="800" b="0" i="1" u="none" strike="noStrike" kern="1200" cap="none" spc="0" normalizeH="0" baseline="0" noProof="0" err="1">
                <a:ln>
                  <a:noFill/>
                </a:ln>
                <a:solidFill>
                  <a:srgbClr val="092969"/>
                </a:solidFill>
                <a:effectLst/>
                <a:uLnTx/>
                <a:uFillTx/>
                <a:latin typeface="Helvetica Neue" panose="02000403000000020004" pitchFamily="2"/>
                <a:ea typeface="+mn-ea"/>
                <a:cs typeface="+mn-cs"/>
              </a:rPr>
              <a:t>Navigation</a:t>
            </a:r>
            <a:endParaRPr kumimoji="0" lang="it-IT" sz="800" b="0" i="1" u="none" strike="noStrike" kern="1200" cap="none" spc="0" normalizeH="0" baseline="0" noProof="0">
              <a:ln>
                <a:noFill/>
              </a:ln>
              <a:solidFill>
                <a:srgbClr val="092969"/>
              </a:solidFill>
              <a:effectLst/>
              <a:uLnTx/>
              <a:uFillTx/>
              <a:latin typeface="Helvetica Neue" panose="02000403000000020004" pitchFamily="2"/>
              <a:ea typeface="+mn-ea"/>
              <a:cs typeface="+mn-cs"/>
            </a:endParaRPr>
          </a:p>
        </p:txBody>
      </p:sp>
      <p:pic>
        <p:nvPicPr>
          <p:cNvPr id="54" name="Immagine 53">
            <a:extLst>
              <a:ext uri="{FF2B5EF4-FFF2-40B4-BE49-F238E27FC236}">
                <a16:creationId xmlns:a16="http://schemas.microsoft.com/office/drawing/2014/main" id="{5AA14F36-4CC2-FC9A-CC7A-CDFD8C9EB5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57981" y="4389720"/>
            <a:ext cx="573294" cy="573294"/>
          </a:xfrm>
          <a:prstGeom prst="ellipse">
            <a:avLst/>
          </a:prstGeom>
          <a:ln w="9525" cap="rnd">
            <a:solidFill>
              <a:schemeClr val="bg1">
                <a:lumMod val="75000"/>
              </a:schemeClr>
            </a:solidFill>
          </a:ln>
          <a:effectLst>
            <a:outerShdw blurRad="381000" dist="292100" dir="5400000" sx="-80000" sy="-18000" rotWithShape="0">
              <a:srgbClr val="000000">
                <a:alpha val="22000"/>
              </a:srgbClr>
            </a:outerShdw>
          </a:effectLst>
        </p:spPr>
      </p:pic>
      <p:pic>
        <p:nvPicPr>
          <p:cNvPr id="55" name="Immagine 54">
            <a:extLst>
              <a:ext uri="{FF2B5EF4-FFF2-40B4-BE49-F238E27FC236}">
                <a16:creationId xmlns:a16="http://schemas.microsoft.com/office/drawing/2014/main" id="{305BFCCF-2895-59D9-BB60-7378B203518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95317" y="4389720"/>
            <a:ext cx="573294" cy="573294"/>
          </a:xfrm>
          <a:prstGeom prst="ellipse">
            <a:avLst/>
          </a:prstGeom>
          <a:ln w="9525" cap="rnd">
            <a:solidFill>
              <a:schemeClr val="bg1">
                <a:lumMod val="75000"/>
              </a:schemeClr>
            </a:solidFill>
          </a:ln>
          <a:effectLst>
            <a:outerShdw blurRad="381000" dist="292100" dir="5400000" sx="-80000" sy="-18000" rotWithShape="0">
              <a:srgbClr val="000000">
                <a:alpha val="22000"/>
              </a:srgbClr>
            </a:outerShdw>
          </a:effectLst>
        </p:spPr>
      </p:pic>
      <p:sp>
        <p:nvSpPr>
          <p:cNvPr id="56" name="CasellaDiTesto 55">
            <a:extLst>
              <a:ext uri="{FF2B5EF4-FFF2-40B4-BE49-F238E27FC236}">
                <a16:creationId xmlns:a16="http://schemas.microsoft.com/office/drawing/2014/main" id="{440C03A9-B2E4-E273-3544-1B3C44EAA549}"/>
              </a:ext>
            </a:extLst>
          </p:cNvPr>
          <p:cNvSpPr txBox="1"/>
          <p:nvPr/>
        </p:nvSpPr>
        <p:spPr>
          <a:xfrm>
            <a:off x="10573770" y="5004605"/>
            <a:ext cx="1072298" cy="215444"/>
          </a:xfrm>
          <a:prstGeom prst="rect">
            <a:avLst/>
          </a:prstGeom>
          <a:noFill/>
        </p:spPr>
        <p:txBody>
          <a:bodyPr wrap="square">
            <a:spAutoFit/>
          </a:bodyPr>
          <a:lstStyle/>
          <a:p>
            <a:pPr algn="l" fontAlgn="auto"/>
            <a:r>
              <a:rPr lang="it-IT" sz="800" i="1" err="1">
                <a:solidFill>
                  <a:srgbClr val="092969"/>
                </a:solidFill>
                <a:latin typeface="Helvetica Neue" panose="02000403000000020004" pitchFamily="2"/>
              </a:rPr>
              <a:t>Flywallet</a:t>
            </a:r>
            <a:endParaRPr lang="it-IT" sz="800" b="1" i="0">
              <a:effectLst/>
              <a:highlight>
                <a:srgbClr val="FFFFFF"/>
              </a:highlight>
              <a:latin typeface="-apple-system"/>
            </a:endParaRPr>
          </a:p>
        </p:txBody>
      </p:sp>
      <p:pic>
        <p:nvPicPr>
          <p:cNvPr id="59" name="Immagine 58">
            <a:extLst>
              <a:ext uri="{FF2B5EF4-FFF2-40B4-BE49-F238E27FC236}">
                <a16:creationId xmlns:a16="http://schemas.microsoft.com/office/drawing/2014/main" id="{915B0FE1-21BE-936E-561B-678A682902D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64160" y="4389720"/>
            <a:ext cx="573294" cy="573294"/>
          </a:xfrm>
          <a:prstGeom prst="ellipse">
            <a:avLst/>
          </a:prstGeom>
          <a:ln w="9525" cap="rnd">
            <a:solidFill>
              <a:schemeClr val="bg1">
                <a:lumMod val="75000"/>
              </a:schemeClr>
            </a:solidFill>
          </a:ln>
          <a:effectLst>
            <a:outerShdw blurRad="381000" dist="292100" dir="5400000" sx="-80000" sy="-18000" rotWithShape="0">
              <a:srgbClr val="000000">
                <a:alpha val="22000"/>
              </a:srgbClr>
            </a:outerShdw>
          </a:effectLst>
        </p:spPr>
      </p:pic>
      <p:sp>
        <p:nvSpPr>
          <p:cNvPr id="60" name="CasellaDiTesto 59">
            <a:extLst>
              <a:ext uri="{FF2B5EF4-FFF2-40B4-BE49-F238E27FC236}">
                <a16:creationId xmlns:a16="http://schemas.microsoft.com/office/drawing/2014/main" id="{FF0F27C0-3478-060E-3073-69CC385C5E85}"/>
              </a:ext>
            </a:extLst>
          </p:cNvPr>
          <p:cNvSpPr txBox="1"/>
          <p:nvPr/>
        </p:nvSpPr>
        <p:spPr>
          <a:xfrm>
            <a:off x="6440833" y="5004605"/>
            <a:ext cx="1019946"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de-DE" sz="800" i="1">
                <a:solidFill>
                  <a:srgbClr val="092969"/>
                </a:solidFill>
                <a:latin typeface="Helvetica Neue" panose="02000403000000020004" pitchFamily="2"/>
              </a:rPr>
              <a:t>AM Innovation </a:t>
            </a:r>
            <a:endParaRPr kumimoji="0" lang="it-IT" sz="800" b="0" i="1" u="none" strike="noStrike" kern="1200" cap="none" spc="0" normalizeH="0" baseline="0" noProof="0">
              <a:ln>
                <a:noFill/>
              </a:ln>
              <a:solidFill>
                <a:srgbClr val="092969"/>
              </a:solidFill>
              <a:effectLst/>
              <a:uLnTx/>
              <a:uFillTx/>
              <a:latin typeface="Helvetica Neue" panose="02000403000000020004" pitchFamily="2"/>
              <a:ea typeface="+mn-ea"/>
              <a:cs typeface="+mn-cs"/>
            </a:endParaRPr>
          </a:p>
        </p:txBody>
      </p:sp>
      <p:sp>
        <p:nvSpPr>
          <p:cNvPr id="63" name="Ovale 62">
            <a:extLst>
              <a:ext uri="{FF2B5EF4-FFF2-40B4-BE49-F238E27FC236}">
                <a16:creationId xmlns:a16="http://schemas.microsoft.com/office/drawing/2014/main" id="{7223C24C-4226-E03D-3FDB-8C15F4FCE011}"/>
              </a:ext>
            </a:extLst>
          </p:cNvPr>
          <p:cNvSpPr/>
          <p:nvPr/>
        </p:nvSpPr>
        <p:spPr>
          <a:xfrm>
            <a:off x="6663071" y="4387137"/>
            <a:ext cx="572603" cy="578461"/>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51" name="Ovale 3150">
            <a:extLst>
              <a:ext uri="{FF2B5EF4-FFF2-40B4-BE49-F238E27FC236}">
                <a16:creationId xmlns:a16="http://schemas.microsoft.com/office/drawing/2014/main" id="{B8C2A48D-99C9-135E-B4CC-2AB60003C109}"/>
              </a:ext>
            </a:extLst>
          </p:cNvPr>
          <p:cNvSpPr/>
          <p:nvPr/>
        </p:nvSpPr>
        <p:spPr>
          <a:xfrm>
            <a:off x="7657820" y="4387137"/>
            <a:ext cx="572603" cy="578461"/>
          </a:xfrm>
          <a:prstGeom prst="ellipse">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54" name="Ovale 3153">
            <a:extLst>
              <a:ext uri="{FF2B5EF4-FFF2-40B4-BE49-F238E27FC236}">
                <a16:creationId xmlns:a16="http://schemas.microsoft.com/office/drawing/2014/main" id="{012DDCDB-D09B-BF46-FBCB-F29351D81A7C}"/>
              </a:ext>
            </a:extLst>
          </p:cNvPr>
          <p:cNvSpPr/>
          <p:nvPr/>
        </p:nvSpPr>
        <p:spPr>
          <a:xfrm>
            <a:off x="8660354" y="4387137"/>
            <a:ext cx="572603" cy="578461"/>
          </a:xfrm>
          <a:prstGeom prst="ellipse">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55" name="Ovale 3154">
            <a:extLst>
              <a:ext uri="{FF2B5EF4-FFF2-40B4-BE49-F238E27FC236}">
                <a16:creationId xmlns:a16="http://schemas.microsoft.com/office/drawing/2014/main" id="{606C00A5-3EBB-924E-704C-8DC1CE54C578}"/>
              </a:ext>
            </a:extLst>
          </p:cNvPr>
          <p:cNvSpPr/>
          <p:nvPr/>
        </p:nvSpPr>
        <p:spPr>
          <a:xfrm>
            <a:off x="9637474" y="4387137"/>
            <a:ext cx="572603" cy="578461"/>
          </a:xfrm>
          <a:prstGeom prst="ellipse">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57" name="Ovale 3156">
            <a:extLst>
              <a:ext uri="{FF2B5EF4-FFF2-40B4-BE49-F238E27FC236}">
                <a16:creationId xmlns:a16="http://schemas.microsoft.com/office/drawing/2014/main" id="{2BCAB0A9-4ED7-789B-4209-BB32C59C3FD6}"/>
              </a:ext>
            </a:extLst>
          </p:cNvPr>
          <p:cNvSpPr/>
          <p:nvPr/>
        </p:nvSpPr>
        <p:spPr>
          <a:xfrm>
            <a:off x="10605034" y="4387137"/>
            <a:ext cx="572603" cy="578461"/>
          </a:xfrm>
          <a:prstGeom prst="ellipse">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59" name="Rettangolo con angoli arrotondati 3158">
            <a:extLst>
              <a:ext uri="{FF2B5EF4-FFF2-40B4-BE49-F238E27FC236}">
                <a16:creationId xmlns:a16="http://schemas.microsoft.com/office/drawing/2014/main" id="{60090C8A-26C8-6392-B2C8-60DE69CFEB91}"/>
              </a:ext>
            </a:extLst>
          </p:cNvPr>
          <p:cNvSpPr/>
          <p:nvPr/>
        </p:nvSpPr>
        <p:spPr>
          <a:xfrm>
            <a:off x="6342667" y="2573587"/>
            <a:ext cx="5078414" cy="1542016"/>
          </a:xfrm>
          <a:prstGeom prst="roundRect">
            <a:avLst/>
          </a:prstGeom>
          <a:solidFill>
            <a:srgbClr val="FFFFFF"/>
          </a:solidFill>
          <a:ln w="28575">
            <a:solidFill>
              <a:srgbClr val="3C8C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62" name="Ovale 3161">
            <a:extLst>
              <a:ext uri="{FF2B5EF4-FFF2-40B4-BE49-F238E27FC236}">
                <a16:creationId xmlns:a16="http://schemas.microsoft.com/office/drawing/2014/main" id="{41298B45-00E4-B3F2-878E-B1D740D50656}"/>
              </a:ext>
            </a:extLst>
          </p:cNvPr>
          <p:cNvSpPr/>
          <p:nvPr/>
        </p:nvSpPr>
        <p:spPr>
          <a:xfrm>
            <a:off x="10141419" y="3025437"/>
            <a:ext cx="566148" cy="555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64" name="Ovale 3163">
            <a:extLst>
              <a:ext uri="{FF2B5EF4-FFF2-40B4-BE49-F238E27FC236}">
                <a16:creationId xmlns:a16="http://schemas.microsoft.com/office/drawing/2014/main" id="{59BD0D58-451F-B9DD-D93E-8718BC1791ED}"/>
              </a:ext>
            </a:extLst>
          </p:cNvPr>
          <p:cNvSpPr/>
          <p:nvPr/>
        </p:nvSpPr>
        <p:spPr>
          <a:xfrm>
            <a:off x="9148937" y="3025437"/>
            <a:ext cx="566148" cy="555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65" name="Immagine 3164">
            <a:extLst>
              <a:ext uri="{FF2B5EF4-FFF2-40B4-BE49-F238E27FC236}">
                <a16:creationId xmlns:a16="http://schemas.microsoft.com/office/drawing/2014/main" id="{99253D09-6030-3D7C-663B-47F25B462939}"/>
              </a:ext>
            </a:extLst>
          </p:cNvPr>
          <p:cNvPicPr>
            <a:picLocks noChangeAspect="1"/>
          </p:cNvPicPr>
          <p:nvPr/>
        </p:nvPicPr>
        <p:blipFill rotWithShape="1">
          <a:blip r:embed="rId9">
            <a:extLst>
              <a:ext uri="{28A0092B-C50C-407E-A947-70E740481C1C}">
                <a14:useLocalDpi xmlns:a14="http://schemas.microsoft.com/office/drawing/2010/main" val="0"/>
              </a:ext>
            </a:extLst>
          </a:blip>
          <a:srcRect l="-1918" t="-244847" r="-1918" b="-244847"/>
          <a:stretch/>
        </p:blipFill>
        <p:spPr>
          <a:xfrm>
            <a:off x="10136217" y="3016436"/>
            <a:ext cx="573294" cy="573294"/>
          </a:xfrm>
          <a:prstGeom prst="ellipse">
            <a:avLst/>
          </a:prstGeom>
          <a:ln w="9525" cap="rnd">
            <a:solidFill>
              <a:srgbClr val="3C8C93"/>
            </a:solidFill>
          </a:ln>
          <a:effectLst>
            <a:outerShdw blurRad="381000" dist="292100" dir="5400000" sx="-80000" sy="-18000" rotWithShape="0">
              <a:srgbClr val="000000">
                <a:alpha val="22000"/>
              </a:srgbClr>
            </a:outerShdw>
          </a:effectLst>
        </p:spPr>
      </p:pic>
      <p:pic>
        <p:nvPicPr>
          <p:cNvPr id="3166" name="Immagine 3165">
            <a:extLst>
              <a:ext uri="{FF2B5EF4-FFF2-40B4-BE49-F238E27FC236}">
                <a16:creationId xmlns:a16="http://schemas.microsoft.com/office/drawing/2014/main" id="{161A81F5-8AA1-8ED7-28F7-A412CE0E8F0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139524" y="3016436"/>
            <a:ext cx="573294" cy="573294"/>
          </a:xfrm>
          <a:prstGeom prst="ellipse">
            <a:avLst/>
          </a:prstGeom>
          <a:ln w="9525" cap="rnd">
            <a:solidFill>
              <a:srgbClr val="3C8C93"/>
            </a:solidFill>
          </a:ln>
          <a:effectLst>
            <a:outerShdw blurRad="381000" dist="292100" dir="5400000" sx="-80000" sy="-18000" rotWithShape="0">
              <a:srgbClr val="000000">
                <a:alpha val="22000"/>
              </a:srgbClr>
            </a:outerShdw>
          </a:effectLst>
        </p:spPr>
      </p:pic>
      <p:sp>
        <p:nvSpPr>
          <p:cNvPr id="3167" name="CasellaDiTesto 3166">
            <a:extLst>
              <a:ext uri="{FF2B5EF4-FFF2-40B4-BE49-F238E27FC236}">
                <a16:creationId xmlns:a16="http://schemas.microsoft.com/office/drawing/2014/main" id="{DB9ED5EE-2A8F-2BA1-CE4D-D8E1549102EC}"/>
              </a:ext>
            </a:extLst>
          </p:cNvPr>
          <p:cNvSpPr txBox="1"/>
          <p:nvPr/>
        </p:nvSpPr>
        <p:spPr>
          <a:xfrm>
            <a:off x="8930754" y="3644322"/>
            <a:ext cx="1019946"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1" i="1" u="none" strike="noStrike" kern="1200" cap="none" spc="0" normalizeH="0" baseline="0" noProof="0" err="1">
                <a:ln>
                  <a:noFill/>
                </a:ln>
                <a:solidFill>
                  <a:srgbClr val="092969"/>
                </a:solidFill>
                <a:effectLst/>
                <a:uLnTx/>
                <a:uFillTx/>
                <a:latin typeface="Helvetica Neue" panose="02000403000000020004" pitchFamily="2"/>
                <a:ea typeface="+mn-ea"/>
                <a:cs typeface="+mn-cs"/>
              </a:rPr>
              <a:t>ReQurv</a:t>
            </a:r>
            <a:endParaRPr kumimoji="0" lang="it-IT" sz="800" b="1" i="1" u="none" strike="noStrike" kern="1200" cap="none" spc="0" normalizeH="0" baseline="0" noProof="0">
              <a:ln>
                <a:noFill/>
              </a:ln>
              <a:solidFill>
                <a:srgbClr val="092969"/>
              </a:solidFill>
              <a:effectLst/>
              <a:uLnTx/>
              <a:uFillTx/>
              <a:latin typeface="Helvetica Neue" panose="02000403000000020004" pitchFamily="2"/>
              <a:ea typeface="+mn-ea"/>
              <a:cs typeface="+mn-cs"/>
            </a:endParaRPr>
          </a:p>
        </p:txBody>
      </p:sp>
      <p:sp>
        <p:nvSpPr>
          <p:cNvPr id="3168" name="CasellaDiTesto 3167">
            <a:extLst>
              <a:ext uri="{FF2B5EF4-FFF2-40B4-BE49-F238E27FC236}">
                <a16:creationId xmlns:a16="http://schemas.microsoft.com/office/drawing/2014/main" id="{19D89077-53BE-50A2-8271-6EAC4D2FB3E5}"/>
              </a:ext>
            </a:extLst>
          </p:cNvPr>
          <p:cNvSpPr txBox="1"/>
          <p:nvPr/>
        </p:nvSpPr>
        <p:spPr>
          <a:xfrm>
            <a:off x="9926700" y="3644322"/>
            <a:ext cx="1019946"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1" i="1" u="none" strike="noStrike" kern="1200" cap="none" spc="0" normalizeH="0" baseline="0" noProof="0" err="1">
                <a:ln>
                  <a:noFill/>
                </a:ln>
                <a:solidFill>
                  <a:srgbClr val="092969"/>
                </a:solidFill>
                <a:effectLst/>
                <a:uLnTx/>
                <a:uFillTx/>
                <a:latin typeface="Helvetica Neue" panose="02000403000000020004" pitchFamily="2"/>
                <a:ea typeface="+mn-ea"/>
                <a:cs typeface="+mn-cs"/>
              </a:rPr>
              <a:t>Screevo</a:t>
            </a:r>
            <a:endParaRPr kumimoji="0" lang="it-IT" sz="800" b="1" i="1" u="none" strike="noStrike" kern="1200" cap="none" spc="0" normalizeH="0" baseline="0" noProof="0">
              <a:ln>
                <a:noFill/>
              </a:ln>
              <a:solidFill>
                <a:srgbClr val="092969"/>
              </a:solidFill>
              <a:effectLst/>
              <a:uLnTx/>
              <a:uFillTx/>
              <a:latin typeface="Helvetica Neue" panose="02000403000000020004" pitchFamily="2"/>
              <a:ea typeface="+mn-ea"/>
              <a:cs typeface="+mn-cs"/>
            </a:endParaRPr>
          </a:p>
        </p:txBody>
      </p:sp>
      <p:sp>
        <p:nvSpPr>
          <p:cNvPr id="3169" name="Ovale 3168">
            <a:extLst>
              <a:ext uri="{FF2B5EF4-FFF2-40B4-BE49-F238E27FC236}">
                <a16:creationId xmlns:a16="http://schemas.microsoft.com/office/drawing/2014/main" id="{22525964-710D-FA98-C4BF-D4B0EA498FB4}"/>
              </a:ext>
            </a:extLst>
          </p:cNvPr>
          <p:cNvSpPr/>
          <p:nvPr/>
        </p:nvSpPr>
        <p:spPr>
          <a:xfrm>
            <a:off x="8154801" y="3025437"/>
            <a:ext cx="566148" cy="555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70" name="CasellaDiTesto 3169">
            <a:extLst>
              <a:ext uri="{FF2B5EF4-FFF2-40B4-BE49-F238E27FC236}">
                <a16:creationId xmlns:a16="http://schemas.microsoft.com/office/drawing/2014/main" id="{EF1FBE74-8194-EF92-48CA-22C51FF87923}"/>
              </a:ext>
            </a:extLst>
          </p:cNvPr>
          <p:cNvSpPr txBox="1"/>
          <p:nvPr/>
        </p:nvSpPr>
        <p:spPr>
          <a:xfrm>
            <a:off x="7758178" y="3644322"/>
            <a:ext cx="1416239"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1" i="1" u="none" strike="noStrike" kern="1200" cap="none" spc="0" normalizeH="0" baseline="0" noProof="0">
                <a:ln>
                  <a:noFill/>
                </a:ln>
                <a:solidFill>
                  <a:srgbClr val="092969"/>
                </a:solidFill>
                <a:effectLst/>
                <a:uLnTx/>
                <a:uFillTx/>
                <a:latin typeface="Helvetica Neue" panose="02000403000000020004" pitchFamily="2"/>
                <a:ea typeface="+mn-ea"/>
                <a:cs typeface="+mn-cs"/>
              </a:rPr>
              <a:t>GRID +</a:t>
            </a:r>
          </a:p>
        </p:txBody>
      </p:sp>
      <p:sp>
        <p:nvSpPr>
          <p:cNvPr id="3171" name="Ovale 3170">
            <a:extLst>
              <a:ext uri="{FF2B5EF4-FFF2-40B4-BE49-F238E27FC236}">
                <a16:creationId xmlns:a16="http://schemas.microsoft.com/office/drawing/2014/main" id="{905D01B2-6F93-ACB5-1FDB-CBE8C6804CDF}"/>
              </a:ext>
            </a:extLst>
          </p:cNvPr>
          <p:cNvSpPr/>
          <p:nvPr/>
        </p:nvSpPr>
        <p:spPr>
          <a:xfrm>
            <a:off x="7156756" y="3025437"/>
            <a:ext cx="566148" cy="555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72" name="Immagine 3171">
            <a:extLst>
              <a:ext uri="{FF2B5EF4-FFF2-40B4-BE49-F238E27FC236}">
                <a16:creationId xmlns:a16="http://schemas.microsoft.com/office/drawing/2014/main" id="{27CB2496-94FE-584C-864E-39755A685CE0}"/>
              </a:ext>
            </a:extLst>
          </p:cNvPr>
          <p:cNvPicPr>
            <a:picLocks noChangeAspect="1"/>
          </p:cNvPicPr>
          <p:nvPr/>
        </p:nvPicPr>
        <p:blipFill rotWithShape="1">
          <a:blip r:embed="rId11">
            <a:extLst>
              <a:ext uri="{28A0092B-C50C-407E-A947-70E740481C1C}">
                <a14:useLocalDpi xmlns:a14="http://schemas.microsoft.com/office/drawing/2010/main" val="0"/>
              </a:ext>
            </a:extLst>
          </a:blip>
          <a:srcRect l="-4550" t="-102487" r="-4742" b="-93783"/>
          <a:stretch/>
        </p:blipFill>
        <p:spPr>
          <a:xfrm>
            <a:off x="8142831" y="3016436"/>
            <a:ext cx="573294" cy="573294"/>
          </a:xfrm>
          <a:prstGeom prst="ellipse">
            <a:avLst/>
          </a:prstGeom>
          <a:ln w="9525" cap="rnd">
            <a:solidFill>
              <a:srgbClr val="3C8C93"/>
            </a:solidFill>
          </a:ln>
          <a:effectLst>
            <a:outerShdw blurRad="381000" dist="292100" dir="5400000" sx="-80000" sy="-18000" rotWithShape="0">
              <a:srgbClr val="000000">
                <a:alpha val="22000"/>
              </a:srgbClr>
            </a:outerShdw>
          </a:effectLst>
        </p:spPr>
      </p:pic>
      <p:pic>
        <p:nvPicPr>
          <p:cNvPr id="3173" name="Immagine 3172">
            <a:extLst>
              <a:ext uri="{FF2B5EF4-FFF2-40B4-BE49-F238E27FC236}">
                <a16:creationId xmlns:a16="http://schemas.microsoft.com/office/drawing/2014/main" id="{098C9D82-7E15-38E9-F0C5-358FB83E2DFB}"/>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146138" y="3016436"/>
            <a:ext cx="573294" cy="573294"/>
          </a:xfrm>
          <a:prstGeom prst="ellipse">
            <a:avLst/>
          </a:prstGeom>
          <a:ln w="9525" cap="rnd">
            <a:solidFill>
              <a:srgbClr val="3C8C93"/>
            </a:solidFill>
          </a:ln>
          <a:effectLst>
            <a:outerShdw blurRad="381000" dist="292100" dir="5400000" sx="-80000" sy="-18000" rotWithShape="0">
              <a:srgbClr val="000000">
                <a:alpha val="22000"/>
              </a:srgbClr>
            </a:outerShdw>
          </a:effectLst>
        </p:spPr>
      </p:pic>
      <p:sp>
        <p:nvSpPr>
          <p:cNvPr id="3174" name="CasellaDiTesto 3173">
            <a:extLst>
              <a:ext uri="{FF2B5EF4-FFF2-40B4-BE49-F238E27FC236}">
                <a16:creationId xmlns:a16="http://schemas.microsoft.com/office/drawing/2014/main" id="{55C31967-4469-A623-EAF9-5DF8F224FA0B}"/>
              </a:ext>
            </a:extLst>
          </p:cNvPr>
          <p:cNvSpPr txBox="1"/>
          <p:nvPr/>
        </p:nvSpPr>
        <p:spPr>
          <a:xfrm>
            <a:off x="6795398" y="3644322"/>
            <a:ext cx="1263335"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800" b="1" i="1" u="none" strike="noStrike" kern="1200" cap="none" spc="0" normalizeH="0" baseline="0" noProof="0">
                <a:ln>
                  <a:noFill/>
                </a:ln>
                <a:solidFill>
                  <a:srgbClr val="092969"/>
                </a:solidFill>
                <a:effectLst/>
                <a:uLnTx/>
                <a:uFillTx/>
                <a:latin typeface="Helvetica Neue" panose="02000403000000020004" pitchFamily="2"/>
                <a:ea typeface="+mn-ea"/>
                <a:cs typeface="+mn-cs"/>
              </a:rPr>
              <a:t>B4TECH</a:t>
            </a:r>
          </a:p>
        </p:txBody>
      </p:sp>
      <p:sp>
        <p:nvSpPr>
          <p:cNvPr id="3175" name="Segnaposto testo 3">
            <a:extLst>
              <a:ext uri="{FF2B5EF4-FFF2-40B4-BE49-F238E27FC236}">
                <a16:creationId xmlns:a16="http://schemas.microsoft.com/office/drawing/2014/main" id="{9669774D-8424-94CD-48BC-0F80132EDD5C}"/>
              </a:ext>
            </a:extLst>
          </p:cNvPr>
          <p:cNvSpPr txBox="1">
            <a:spLocks/>
          </p:cNvSpPr>
          <p:nvPr/>
        </p:nvSpPr>
        <p:spPr>
          <a:xfrm>
            <a:off x="6430450" y="2642885"/>
            <a:ext cx="4855150" cy="170244"/>
          </a:xfrm>
          <a:prstGeom prst="rect">
            <a:avLst/>
          </a:prstGeom>
        </p:spPr>
        <p:txBody>
          <a:bodyPr vert="horz" lIns="0" tIns="0" rIns="0" bIns="0" rtlCol="0" anchor="ctr">
            <a:noAutofit/>
          </a:bodyPr>
          <a:lstStyle>
            <a:lvl1pPr marL="0" indent="0" algn="l" defTabSz="457200" rtl="0" eaLnBrk="1" latinLnBrk="0" hangingPunct="1">
              <a:lnSpc>
                <a:spcPts val="1640"/>
              </a:lnSpc>
              <a:spcBef>
                <a:spcPts val="0"/>
              </a:spcBef>
              <a:spcAft>
                <a:spcPts val="400"/>
              </a:spcAft>
              <a:buFontTx/>
              <a:buNone/>
              <a:defRPr sz="1200" kern="1200" baseline="0">
                <a:solidFill>
                  <a:schemeClr val="accent1"/>
                </a:solidFill>
                <a:latin typeface="+mn-lt"/>
                <a:ea typeface="+mn-ea"/>
                <a:cs typeface="+mn-cs"/>
              </a:defRPr>
            </a:lvl1pPr>
            <a:lvl2pPr marL="4572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2pPr>
            <a:lvl3pPr marL="9144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3pPr>
            <a:lvl4pPr marL="13716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4pPr>
            <a:lvl5pPr marL="1828800" indent="0" algn="l" defTabSz="457200" rtl="0" eaLnBrk="1" latinLnBrk="0" hangingPunct="1">
              <a:lnSpc>
                <a:spcPts val="1380"/>
              </a:lnSpc>
              <a:spcBef>
                <a:spcPct val="20000"/>
              </a:spcBef>
              <a:buFontTx/>
              <a:buNone/>
              <a:defRPr sz="1200" kern="1200" baseline="0">
                <a:solidFill>
                  <a:schemeClr val="accen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it-IT" sz="1100" b="1" i="1" u="none" strike="noStrike" kern="1200" cap="none" spc="0" normalizeH="0" baseline="0" noProof="0">
                <a:ln>
                  <a:noFill/>
                </a:ln>
                <a:solidFill>
                  <a:srgbClr val="3C8C93"/>
                </a:solidFill>
                <a:effectLst/>
                <a:uLnTx/>
                <a:uFillTx/>
                <a:latin typeface="Helvetica Neue" panose="02000403000000020004" pitchFamily="2"/>
                <a:ea typeface="+mn-ea"/>
                <a:cs typeface="+mn-cs"/>
              </a:rPr>
              <a:t>SHORTLIST</a:t>
            </a:r>
          </a:p>
        </p:txBody>
      </p:sp>
      <p:sp>
        <p:nvSpPr>
          <p:cNvPr id="3177" name="Mezza cornice 3176">
            <a:extLst>
              <a:ext uri="{FF2B5EF4-FFF2-40B4-BE49-F238E27FC236}">
                <a16:creationId xmlns:a16="http://schemas.microsoft.com/office/drawing/2014/main" id="{5BF8AF25-7941-5694-84F1-0061A9E75C2D}"/>
              </a:ext>
            </a:extLst>
          </p:cNvPr>
          <p:cNvSpPr/>
          <p:nvPr/>
        </p:nvSpPr>
        <p:spPr>
          <a:xfrm rot="8067857">
            <a:off x="3997757" y="3538592"/>
            <a:ext cx="533291" cy="568076"/>
          </a:xfrm>
          <a:prstGeom prst="halfFrame">
            <a:avLst>
              <a:gd name="adj1" fmla="val 19694"/>
              <a:gd name="adj2" fmla="val 18079"/>
            </a:avLst>
          </a:prstGeom>
          <a:solidFill>
            <a:srgbClr val="0A1933"/>
          </a:solidFill>
          <a:ln w="38100">
            <a:solidFill>
              <a:srgbClr val="0928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8" name="CasellaDiTesto 3177">
            <a:extLst>
              <a:ext uri="{FF2B5EF4-FFF2-40B4-BE49-F238E27FC236}">
                <a16:creationId xmlns:a16="http://schemas.microsoft.com/office/drawing/2014/main" id="{5B7B462B-7288-F8C7-3993-8D8D400E2B3B}"/>
              </a:ext>
            </a:extLst>
          </p:cNvPr>
          <p:cNvSpPr txBox="1"/>
          <p:nvPr/>
        </p:nvSpPr>
        <p:spPr>
          <a:xfrm rot="17830596">
            <a:off x="1134369" y="3024162"/>
            <a:ext cx="2221479" cy="30777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srgbClr val="293D81"/>
                </a:solidFill>
                <a:effectLst/>
                <a:uLnTx/>
                <a:uFillTx/>
                <a:latin typeface="Helvetica Neue" panose="02000403000000020004" pitchFamily="2"/>
                <a:ea typeface="+mn-ea"/>
                <a:cs typeface="+mn-cs"/>
              </a:rPr>
              <a:t>LONG LIST</a:t>
            </a:r>
          </a:p>
        </p:txBody>
      </p:sp>
      <p:sp>
        <p:nvSpPr>
          <p:cNvPr id="3179" name="Mezza cornice 3178">
            <a:extLst>
              <a:ext uri="{FF2B5EF4-FFF2-40B4-BE49-F238E27FC236}">
                <a16:creationId xmlns:a16="http://schemas.microsoft.com/office/drawing/2014/main" id="{818865DA-BC0A-3AA3-8A72-16C580D7A49D}"/>
              </a:ext>
            </a:extLst>
          </p:cNvPr>
          <p:cNvSpPr/>
          <p:nvPr/>
        </p:nvSpPr>
        <p:spPr>
          <a:xfrm rot="13583471">
            <a:off x="2725639" y="4042255"/>
            <a:ext cx="533291" cy="568076"/>
          </a:xfrm>
          <a:prstGeom prst="halfFrame">
            <a:avLst>
              <a:gd name="adj1" fmla="val 19694"/>
              <a:gd name="adj2" fmla="val 18079"/>
            </a:avLst>
          </a:prstGeom>
          <a:solidFill>
            <a:srgbClr val="0A1933"/>
          </a:solidFill>
          <a:ln w="38100">
            <a:solidFill>
              <a:srgbClr val="0928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0" name="Mezza cornice 3179">
            <a:extLst>
              <a:ext uri="{FF2B5EF4-FFF2-40B4-BE49-F238E27FC236}">
                <a16:creationId xmlns:a16="http://schemas.microsoft.com/office/drawing/2014/main" id="{BC7BF67C-F445-F0C3-FE7A-8EE14A5BEDCE}"/>
              </a:ext>
            </a:extLst>
          </p:cNvPr>
          <p:cNvSpPr/>
          <p:nvPr/>
        </p:nvSpPr>
        <p:spPr>
          <a:xfrm rot="13583471">
            <a:off x="2714642" y="4282130"/>
            <a:ext cx="533291" cy="568076"/>
          </a:xfrm>
          <a:prstGeom prst="halfFrame">
            <a:avLst>
              <a:gd name="adj1" fmla="val 19694"/>
              <a:gd name="adj2" fmla="val 18079"/>
            </a:avLst>
          </a:prstGeom>
          <a:solidFill>
            <a:srgbClr val="0A1933"/>
          </a:solidFill>
          <a:ln w="38100">
            <a:solidFill>
              <a:srgbClr val="0928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1" name="CasellaDiTesto 3180">
            <a:extLst>
              <a:ext uri="{FF2B5EF4-FFF2-40B4-BE49-F238E27FC236}">
                <a16:creationId xmlns:a16="http://schemas.microsoft.com/office/drawing/2014/main" id="{7B97A3BB-9762-E1DB-94AE-B54CD1D1C712}"/>
              </a:ext>
            </a:extLst>
          </p:cNvPr>
          <p:cNvSpPr txBox="1"/>
          <p:nvPr/>
        </p:nvSpPr>
        <p:spPr>
          <a:xfrm rot="17771457">
            <a:off x="1100358" y="5447880"/>
            <a:ext cx="2221479" cy="30777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srgbClr val="3C8C93"/>
                </a:solidFill>
                <a:effectLst/>
                <a:uLnTx/>
                <a:uFillTx/>
                <a:latin typeface="Helvetica Neue" panose="02000403000000020004" pitchFamily="2"/>
                <a:ea typeface="+mn-ea"/>
                <a:cs typeface="+mn-cs"/>
              </a:rPr>
              <a:t>SHORT LIST</a:t>
            </a:r>
          </a:p>
        </p:txBody>
      </p:sp>
      <p:grpSp>
        <p:nvGrpSpPr>
          <p:cNvPr id="3183" name="Gruppo 3182">
            <a:extLst>
              <a:ext uri="{FF2B5EF4-FFF2-40B4-BE49-F238E27FC236}">
                <a16:creationId xmlns:a16="http://schemas.microsoft.com/office/drawing/2014/main" id="{D6B8D16A-C774-076E-2AEE-D5F3380F3559}"/>
              </a:ext>
            </a:extLst>
          </p:cNvPr>
          <p:cNvGrpSpPr/>
          <p:nvPr/>
        </p:nvGrpSpPr>
        <p:grpSpPr>
          <a:xfrm>
            <a:off x="2232037" y="2623763"/>
            <a:ext cx="2437363" cy="1525056"/>
            <a:chOff x="1353822" y="1936352"/>
            <a:chExt cx="3235085" cy="1966978"/>
          </a:xfrm>
        </p:grpSpPr>
        <p:sp>
          <p:nvSpPr>
            <p:cNvPr id="3184" name="Esagono 3183">
              <a:extLst>
                <a:ext uri="{FF2B5EF4-FFF2-40B4-BE49-F238E27FC236}">
                  <a16:creationId xmlns:a16="http://schemas.microsoft.com/office/drawing/2014/main" id="{AF447F44-60C5-3028-66D6-4FDCA40583BC}"/>
                </a:ext>
              </a:extLst>
            </p:cNvPr>
            <p:cNvSpPr/>
            <p:nvPr/>
          </p:nvSpPr>
          <p:spPr>
            <a:xfrm>
              <a:off x="1353822" y="2208567"/>
              <a:ext cx="2021195" cy="1694763"/>
            </a:xfrm>
            <a:prstGeom prst="hexagon">
              <a:avLst/>
            </a:prstGeom>
            <a:solidFill>
              <a:srgbClr val="293D81"/>
            </a:solidFill>
            <a:ln w="28575">
              <a:solidFill>
                <a:srgbClr val="0A1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white"/>
                  </a:solidFill>
                  <a:effectLst/>
                  <a:uLnTx/>
                  <a:uFillTx/>
                  <a:latin typeface="Helvetica Neue" panose="02000403000000020004" pitchFamily="2"/>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mn-cs"/>
                </a:rPr>
                <a:t>Candidature al </a:t>
              </a:r>
              <a:r>
                <a:rPr kumimoji="0" lang="it-IT" sz="1000" b="0" i="0" u="none" strike="noStrike" kern="1200" cap="none" spc="0" normalizeH="0" baseline="0" noProof="0" err="1">
                  <a:ln>
                    <a:noFill/>
                  </a:ln>
                  <a:solidFill>
                    <a:prstClr val="white"/>
                  </a:solidFill>
                  <a:effectLst/>
                  <a:uLnTx/>
                  <a:uFillTx/>
                  <a:latin typeface="Helvetica Neue" panose="02000403000000020004" pitchFamily="2"/>
                  <a:ea typeface="+mn-ea"/>
                  <a:cs typeface="+mn-cs"/>
                </a:rPr>
                <a:t>Need</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mn-cs"/>
                </a:rPr>
                <a:t> </a:t>
              </a:r>
            </a:p>
          </p:txBody>
        </p:sp>
        <p:pic>
          <p:nvPicPr>
            <p:cNvPr id="3193" name="Immagine 3192">
              <a:extLst>
                <a:ext uri="{FF2B5EF4-FFF2-40B4-BE49-F238E27FC236}">
                  <a16:creationId xmlns:a16="http://schemas.microsoft.com/office/drawing/2014/main" id="{B202E620-5109-640E-D7FF-E091B93DFD6E}"/>
                </a:ext>
              </a:extLst>
            </p:cNvPr>
            <p:cNvPicPr>
              <a:picLocks noChangeAspect="1"/>
            </p:cNvPicPr>
            <p:nvPr/>
          </p:nvPicPr>
          <p:blipFill>
            <a:blip r:embed="rId13">
              <a:duotone>
                <a:prstClr val="black"/>
                <a:srgbClr val="FFFFFF">
                  <a:tint val="45000"/>
                  <a:satMod val="400000"/>
                </a:srgbClr>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4342452" y="1936352"/>
              <a:ext cx="246455" cy="245061"/>
            </a:xfrm>
            <a:prstGeom prst="rect">
              <a:avLst/>
            </a:prstGeom>
          </p:spPr>
        </p:pic>
      </p:grpSp>
      <p:sp>
        <p:nvSpPr>
          <p:cNvPr id="3196" name="Esagono 3195">
            <a:extLst>
              <a:ext uri="{FF2B5EF4-FFF2-40B4-BE49-F238E27FC236}">
                <a16:creationId xmlns:a16="http://schemas.microsoft.com/office/drawing/2014/main" id="{61BE48E6-5B12-7CCF-5E63-0640261E09F6}"/>
              </a:ext>
            </a:extLst>
          </p:cNvPr>
          <p:cNvSpPr/>
          <p:nvPr/>
        </p:nvSpPr>
        <p:spPr>
          <a:xfrm>
            <a:off x="2226680" y="5219359"/>
            <a:ext cx="1522820" cy="1312775"/>
          </a:xfrm>
          <a:prstGeom prst="hexagon">
            <a:avLst/>
          </a:prstGeom>
          <a:solidFill>
            <a:srgbClr val="3C8C93"/>
          </a:solidFill>
          <a:ln w="28575">
            <a:solidFill>
              <a:srgbClr val="0A1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white"/>
                </a:solidFill>
                <a:effectLst/>
                <a:uLnTx/>
                <a:uFillTx/>
                <a:latin typeface="Helvetica Neue" panose="02000403000000020004" pitchFamily="2"/>
                <a:ea typeface="+mn-ea"/>
                <a:cs typeface="+mn-cs"/>
              </a:rPr>
              <a:t>4</a:t>
            </a:r>
          </a:p>
          <a:p>
            <a:pPr marL="0" marR="0" lvl="0" indent="0" algn="ctr" defTabSz="914400" rtl="0" eaLnBrk="1" fontAlgn="ctr" latinLnBrk="0" hangingPunct="1">
              <a:lnSpc>
                <a:spcPct val="100000"/>
              </a:lnSpc>
              <a:spcBef>
                <a:spcPts val="0"/>
              </a:spcBef>
              <a:spcAft>
                <a:spcPts val="0"/>
              </a:spcAft>
              <a:buClrTx/>
              <a:buSzTx/>
              <a:buFontTx/>
              <a:buNone/>
              <a:tabLst>
                <a:tab pos="1347788" algn="l"/>
              </a:tabLst>
              <a:defRPr/>
            </a:pPr>
            <a:r>
              <a:rPr lang="it-IT" sz="1000">
                <a:solidFill>
                  <a:prstClr val="white"/>
                </a:solidFill>
                <a:latin typeface="Helvetica Neue" panose="02000403000000020004" pitchFamily="2"/>
              </a:rPr>
              <a:t>Candidature</a:t>
            </a:r>
          </a:p>
          <a:p>
            <a:pPr marL="0" marR="0" lvl="0" indent="0" algn="ctr" defTabSz="914400" rtl="0" eaLnBrk="1" fontAlgn="ctr" latinLnBrk="0" hangingPunct="1">
              <a:lnSpc>
                <a:spcPct val="100000"/>
              </a:lnSpc>
              <a:spcBef>
                <a:spcPts val="0"/>
              </a:spcBef>
              <a:spcAft>
                <a:spcPts val="0"/>
              </a:spcAft>
              <a:buClrTx/>
              <a:buSzTx/>
              <a:buFontTx/>
              <a:buNone/>
              <a:tabLst>
                <a:tab pos="1347788" algn="l"/>
              </a:tabLst>
              <a:defRPr/>
            </a:pPr>
            <a:r>
              <a:rPr lang="it-IT" sz="1000">
                <a:solidFill>
                  <a:prstClr val="white"/>
                </a:solidFill>
                <a:latin typeface="Helvetica Neue" panose="02000403000000020004" pitchFamily="2"/>
              </a:rPr>
              <a:t>attenzionate</a:t>
            </a:r>
          </a:p>
        </p:txBody>
      </p:sp>
      <p:sp>
        <p:nvSpPr>
          <p:cNvPr id="263" name="Mezza cornice 262">
            <a:extLst>
              <a:ext uri="{FF2B5EF4-FFF2-40B4-BE49-F238E27FC236}">
                <a16:creationId xmlns:a16="http://schemas.microsoft.com/office/drawing/2014/main" id="{D99AEE7D-EC7C-C5B0-13D0-FED2483279D6}"/>
              </a:ext>
            </a:extLst>
          </p:cNvPr>
          <p:cNvSpPr/>
          <p:nvPr/>
        </p:nvSpPr>
        <p:spPr>
          <a:xfrm rot="8067857">
            <a:off x="4251726" y="3534223"/>
            <a:ext cx="533291" cy="568076"/>
          </a:xfrm>
          <a:prstGeom prst="halfFrame">
            <a:avLst>
              <a:gd name="adj1" fmla="val 19694"/>
              <a:gd name="adj2" fmla="val 18079"/>
            </a:avLst>
          </a:prstGeom>
          <a:solidFill>
            <a:srgbClr val="0A1933"/>
          </a:solidFill>
          <a:ln w="38100">
            <a:solidFill>
              <a:srgbClr val="0928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Ovale 2">
            <a:extLst>
              <a:ext uri="{FF2B5EF4-FFF2-40B4-BE49-F238E27FC236}">
                <a16:creationId xmlns:a16="http://schemas.microsoft.com/office/drawing/2014/main" id="{53568ADD-52D6-B473-4FAF-906BDBF9099D}"/>
              </a:ext>
            </a:extLst>
          </p:cNvPr>
          <p:cNvSpPr/>
          <p:nvPr/>
        </p:nvSpPr>
        <p:spPr>
          <a:xfrm>
            <a:off x="6656605" y="4387137"/>
            <a:ext cx="572603" cy="578461"/>
          </a:xfrm>
          <a:prstGeom prst="ellipse">
            <a:avLst/>
          </a:prstGeom>
          <a:solidFill>
            <a:schemeClr val="bg1">
              <a:lumMod val="8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Slide Number Placeholder 6">
            <a:extLst>
              <a:ext uri="{FF2B5EF4-FFF2-40B4-BE49-F238E27FC236}">
                <a16:creationId xmlns:a16="http://schemas.microsoft.com/office/drawing/2014/main" id="{EAB3AFE0-EE7A-C4CE-323B-CD40BBE91CC4}"/>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4</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pic>
        <p:nvPicPr>
          <p:cNvPr id="6" name="Immagine 5">
            <a:extLst>
              <a:ext uri="{FF2B5EF4-FFF2-40B4-BE49-F238E27FC236}">
                <a16:creationId xmlns:a16="http://schemas.microsoft.com/office/drawing/2014/main" id="{1B6A4436-FD74-399F-0FCD-71DB5D424B54}"/>
              </a:ext>
            </a:extLst>
          </p:cNvPr>
          <p:cNvPicPr>
            <a:picLocks noChangeAspect="1"/>
          </p:cNvPicPr>
          <p:nvPr/>
        </p:nvPicPr>
        <p:blipFill>
          <a:blip r:embed="rId15"/>
          <a:stretch>
            <a:fillRect/>
          </a:stretch>
        </p:blipFill>
        <p:spPr>
          <a:xfrm>
            <a:off x="8294340" y="447655"/>
            <a:ext cx="3532535" cy="841942"/>
          </a:xfrm>
          <a:prstGeom prst="rect">
            <a:avLst/>
          </a:prstGeom>
        </p:spPr>
      </p:pic>
      <p:grpSp>
        <p:nvGrpSpPr>
          <p:cNvPr id="19" name="Gruppo 18">
            <a:extLst>
              <a:ext uri="{FF2B5EF4-FFF2-40B4-BE49-F238E27FC236}">
                <a16:creationId xmlns:a16="http://schemas.microsoft.com/office/drawing/2014/main" id="{91A34735-A050-3F20-90FA-C0672AE3C222}"/>
              </a:ext>
            </a:extLst>
          </p:cNvPr>
          <p:cNvGrpSpPr/>
          <p:nvPr/>
        </p:nvGrpSpPr>
        <p:grpSpPr>
          <a:xfrm>
            <a:off x="487746" y="1625463"/>
            <a:ext cx="2093465" cy="413428"/>
            <a:chOff x="1309223" y="5682194"/>
            <a:chExt cx="2093465" cy="413428"/>
          </a:xfrm>
        </p:grpSpPr>
        <p:sp>
          <p:nvSpPr>
            <p:cNvPr id="20" name="Rettangolo con angoli arrotondati 19">
              <a:extLst>
                <a:ext uri="{FF2B5EF4-FFF2-40B4-BE49-F238E27FC236}">
                  <a16:creationId xmlns:a16="http://schemas.microsoft.com/office/drawing/2014/main" id="{CD192DB5-721B-1458-CABF-C9AA0362D3DA}"/>
                </a:ext>
              </a:extLst>
            </p:cNvPr>
            <p:cNvSpPr/>
            <p:nvPr/>
          </p:nvSpPr>
          <p:spPr bwMode="auto">
            <a:xfrm>
              <a:off x="2394111" y="5688822"/>
              <a:ext cx="467998" cy="406800"/>
            </a:xfrm>
            <a:prstGeom prst="roundRect">
              <a:avLst>
                <a:gd name="adj" fmla="val 19393"/>
              </a:avLst>
            </a:prstGeom>
            <a:solidFill>
              <a:schemeClr val="bg1">
                <a:lumMod val="85000"/>
              </a:schemeClr>
            </a:solidFill>
            <a:ln w="9525" cap="flat" cmpd="sng" algn="ctr">
              <a:solidFill>
                <a:srgbClr val="999D9F"/>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pic>
          <p:nvPicPr>
            <p:cNvPr id="21" name="Immagine 20" descr="Immagine che contiene Carattere, logo, Elementi grafici, bianco&#10;&#10;Descrizione generata automaticamente">
              <a:extLst>
                <a:ext uri="{FF2B5EF4-FFF2-40B4-BE49-F238E27FC236}">
                  <a16:creationId xmlns:a16="http://schemas.microsoft.com/office/drawing/2014/main" id="{9130A46A-C0AB-BF92-822F-DEFF521E3B3F}"/>
                </a:ext>
              </a:extLst>
            </p:cNvPr>
            <p:cNvPicPr>
              <a:picLocks noChangeAspect="1"/>
            </p:cNvPicPr>
            <p:nvPr/>
          </p:nvPicPr>
          <p:blipFill rotWithShape="1">
            <a:blip r:embed="rId16">
              <a:duotone>
                <a:prstClr val="black"/>
                <a:schemeClr val="accent3">
                  <a:tint val="45000"/>
                  <a:satMod val="400000"/>
                </a:schemeClr>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l="8098" t="37407" r="8616" b="35350"/>
            <a:stretch/>
          </p:blipFill>
          <p:spPr>
            <a:xfrm>
              <a:off x="2409622" y="5814124"/>
              <a:ext cx="436976" cy="142939"/>
            </a:xfrm>
            <a:prstGeom prst="rect">
              <a:avLst/>
            </a:prstGeom>
          </p:spPr>
        </p:pic>
        <p:sp>
          <p:nvSpPr>
            <p:cNvPr id="22" name="Rettangolo con angoli arrotondati 21">
              <a:extLst>
                <a:ext uri="{FF2B5EF4-FFF2-40B4-BE49-F238E27FC236}">
                  <a16:creationId xmlns:a16="http://schemas.microsoft.com/office/drawing/2014/main" id="{E0706EC9-7BD9-4E30-F2BC-D3417239572C}"/>
                </a:ext>
              </a:extLst>
            </p:cNvPr>
            <p:cNvSpPr/>
            <p:nvPr/>
          </p:nvSpPr>
          <p:spPr bwMode="auto">
            <a:xfrm>
              <a:off x="1309223" y="5682331"/>
              <a:ext cx="468000" cy="406800"/>
            </a:xfrm>
            <a:prstGeom prst="roundRect">
              <a:avLst>
                <a:gd name="adj" fmla="val 19393"/>
              </a:avLst>
            </a:prstGeom>
            <a:solidFill>
              <a:schemeClr val="bg1"/>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pic>
          <p:nvPicPr>
            <p:cNvPr id="23" name="Immagine 22" descr="Immagine che contiene Elementi grafici, cerchio, grafica, design&#10;&#10;Descrizione generata automaticamente">
              <a:extLst>
                <a:ext uri="{FF2B5EF4-FFF2-40B4-BE49-F238E27FC236}">
                  <a16:creationId xmlns:a16="http://schemas.microsoft.com/office/drawing/2014/main" id="{D14471E0-BE00-C0AB-74D8-2C428CE1C1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85530" y="5730153"/>
              <a:ext cx="334140" cy="310882"/>
            </a:xfrm>
            <a:prstGeom prst="rect">
              <a:avLst/>
            </a:prstGeom>
          </p:spPr>
        </p:pic>
        <p:sp>
          <p:nvSpPr>
            <p:cNvPr id="24" name="Rettangolo con angoli arrotondati 23">
              <a:extLst>
                <a:ext uri="{FF2B5EF4-FFF2-40B4-BE49-F238E27FC236}">
                  <a16:creationId xmlns:a16="http://schemas.microsoft.com/office/drawing/2014/main" id="{FAFD7E57-4628-4A9F-C371-667DA388FE3F}"/>
                </a:ext>
              </a:extLst>
            </p:cNvPr>
            <p:cNvSpPr/>
            <p:nvPr/>
          </p:nvSpPr>
          <p:spPr bwMode="auto">
            <a:xfrm>
              <a:off x="1853530" y="5682194"/>
              <a:ext cx="468000" cy="406800"/>
            </a:xfrm>
            <a:prstGeom prst="roundRect">
              <a:avLst>
                <a:gd name="adj" fmla="val 19393"/>
              </a:avLst>
            </a:prstGeom>
            <a:solidFill>
              <a:schemeClr val="bg1">
                <a:lumMod val="85000"/>
              </a:schemeClr>
            </a:solidFill>
            <a:ln w="9525" cap="flat" cmpd="sng" algn="ctr">
              <a:solidFill>
                <a:srgbClr val="999D9F"/>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pic>
          <p:nvPicPr>
            <p:cNvPr id="25" name="Immagine 24" descr="Immagine che contiene Elementi grafici, Carattere, logo, simbolo&#10;&#10;Descrizione generata automaticamente">
              <a:extLst>
                <a:ext uri="{FF2B5EF4-FFF2-40B4-BE49-F238E27FC236}">
                  <a16:creationId xmlns:a16="http://schemas.microsoft.com/office/drawing/2014/main" id="{DD82688F-B053-2867-6F59-122A67EFA7C3}"/>
                </a:ext>
              </a:extLst>
            </p:cNvPr>
            <p:cNvPicPr>
              <a:picLocks noChangeAspect="1"/>
            </p:cNvPicPr>
            <p:nvPr/>
          </p:nvPicPr>
          <p:blipFill>
            <a:blip r:embed="rId19">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909820" y="5692944"/>
              <a:ext cx="348091" cy="348091"/>
            </a:xfrm>
            <a:prstGeom prst="rect">
              <a:avLst/>
            </a:prstGeom>
          </p:spPr>
        </p:pic>
        <p:sp>
          <p:nvSpPr>
            <p:cNvPr id="26" name="Rettangolo con angoli arrotondati 25">
              <a:extLst>
                <a:ext uri="{FF2B5EF4-FFF2-40B4-BE49-F238E27FC236}">
                  <a16:creationId xmlns:a16="http://schemas.microsoft.com/office/drawing/2014/main" id="{8899BEBE-D5BA-A7EB-D492-40D8C52FD845}"/>
                </a:ext>
              </a:extLst>
            </p:cNvPr>
            <p:cNvSpPr/>
            <p:nvPr/>
          </p:nvSpPr>
          <p:spPr bwMode="auto">
            <a:xfrm>
              <a:off x="2934690" y="5688822"/>
              <a:ext cx="467998" cy="406800"/>
            </a:xfrm>
            <a:prstGeom prst="roundRect">
              <a:avLst>
                <a:gd name="adj" fmla="val 19393"/>
              </a:avLst>
            </a:prstGeom>
            <a:solidFill>
              <a:schemeClr val="bg1">
                <a:lumMod val="85000"/>
              </a:schemeClr>
            </a:solidFill>
            <a:ln w="9525" cap="flat" cmpd="sng" algn="ctr">
              <a:solidFill>
                <a:srgbClr val="999D9F"/>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pic>
          <p:nvPicPr>
            <p:cNvPr id="27" name="Immagine 26" descr="Immagine che contiene Carattere, Elementi grafici, testo, schermata&#10;&#10;Descrizione generata automaticamente">
              <a:extLst>
                <a:ext uri="{FF2B5EF4-FFF2-40B4-BE49-F238E27FC236}">
                  <a16:creationId xmlns:a16="http://schemas.microsoft.com/office/drawing/2014/main" id="{F92E73E2-EF34-EF9E-FEA2-68CDD5CA05AE}"/>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45164" y="5813270"/>
              <a:ext cx="440648" cy="146883"/>
            </a:xfrm>
            <a:prstGeom prst="rect">
              <a:avLst/>
            </a:prstGeom>
          </p:spPr>
        </p:pic>
      </p:grpSp>
      <p:sp>
        <p:nvSpPr>
          <p:cNvPr id="30" name="Rettangolo con angoli arrotondati 29">
            <a:extLst>
              <a:ext uri="{FF2B5EF4-FFF2-40B4-BE49-F238E27FC236}">
                <a16:creationId xmlns:a16="http://schemas.microsoft.com/office/drawing/2014/main" id="{432C4AEC-A5B7-3F4D-A2DA-D09814214331}"/>
              </a:ext>
            </a:extLst>
          </p:cNvPr>
          <p:cNvSpPr/>
          <p:nvPr/>
        </p:nvSpPr>
        <p:spPr>
          <a:xfrm>
            <a:off x="2120434" y="1743995"/>
            <a:ext cx="440648" cy="162840"/>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Rettangolo con angoli arrotondati 34">
            <a:extLst>
              <a:ext uri="{FF2B5EF4-FFF2-40B4-BE49-F238E27FC236}">
                <a16:creationId xmlns:a16="http://schemas.microsoft.com/office/drawing/2014/main" id="{C2BA1C1D-A4B6-37FD-4D02-C86746747152}"/>
              </a:ext>
            </a:extLst>
          </p:cNvPr>
          <p:cNvSpPr/>
          <p:nvPr/>
        </p:nvSpPr>
        <p:spPr>
          <a:xfrm>
            <a:off x="1585110" y="1721064"/>
            <a:ext cx="440011" cy="193850"/>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CasellaDiTesto 37">
            <a:extLst>
              <a:ext uri="{FF2B5EF4-FFF2-40B4-BE49-F238E27FC236}">
                <a16:creationId xmlns:a16="http://schemas.microsoft.com/office/drawing/2014/main" id="{0744FDD3-C406-5AFA-DD5D-7B7A7546528B}"/>
              </a:ext>
            </a:extLst>
          </p:cNvPr>
          <p:cNvSpPr txBox="1"/>
          <p:nvPr/>
        </p:nvSpPr>
        <p:spPr>
          <a:xfrm>
            <a:off x="408930" y="1323911"/>
            <a:ext cx="1717477" cy="307777"/>
          </a:xfrm>
          <a:prstGeom prst="rect">
            <a:avLst/>
          </a:prstGeom>
          <a:noFill/>
        </p:spPr>
        <p:txBody>
          <a:bodyPr wrap="square">
            <a:spAutoFit/>
          </a:bodyPr>
          <a:lstStyle/>
          <a:p>
            <a:r>
              <a:rPr lang="it-IT" sz="1400" b="1">
                <a:solidFill>
                  <a:srgbClr val="002060"/>
                </a:solidFill>
                <a:latin typeface="Helvetica Neue" panose="02000403000000020004" pitchFamily="2"/>
              </a:rPr>
              <a:t>Canali associati:</a:t>
            </a:r>
          </a:p>
        </p:txBody>
      </p:sp>
      <p:sp>
        <p:nvSpPr>
          <p:cNvPr id="39" name="Rettangolo con angoli arrotondati 38">
            <a:extLst>
              <a:ext uri="{FF2B5EF4-FFF2-40B4-BE49-F238E27FC236}">
                <a16:creationId xmlns:a16="http://schemas.microsoft.com/office/drawing/2014/main" id="{FDB8DB57-7C75-CE2E-9772-46E1E01416A0}"/>
              </a:ext>
            </a:extLst>
          </p:cNvPr>
          <p:cNvSpPr/>
          <p:nvPr/>
        </p:nvSpPr>
        <p:spPr>
          <a:xfrm>
            <a:off x="1088343" y="1668002"/>
            <a:ext cx="348091" cy="316301"/>
          </a:xfrm>
          <a:prstGeom prst="roundRect">
            <a:avLst/>
          </a:prstGeom>
          <a:solidFill>
            <a:schemeClr val="bg1">
              <a:lumMod val="85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73574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ttangolo 48">
            <a:extLst>
              <a:ext uri="{FF2B5EF4-FFF2-40B4-BE49-F238E27FC236}">
                <a16:creationId xmlns:a16="http://schemas.microsoft.com/office/drawing/2014/main" id="{A3D11F70-D971-E1F7-F534-1ABE2847E4EB}"/>
              </a:ext>
            </a:extLst>
          </p:cNvPr>
          <p:cNvSpPr/>
          <p:nvPr/>
        </p:nvSpPr>
        <p:spPr>
          <a:xfrm>
            <a:off x="247190" y="6586591"/>
            <a:ext cx="11944810" cy="271409"/>
          </a:xfrm>
          <a:prstGeom prst="rect">
            <a:avLst/>
          </a:prstGeom>
          <a:solidFill>
            <a:srgbClr val="0929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400" b="1"/>
          </a:p>
        </p:txBody>
      </p:sp>
      <p:sp>
        <p:nvSpPr>
          <p:cNvPr id="8" name="Segnaposto contenuto 2">
            <a:extLst>
              <a:ext uri="{FF2B5EF4-FFF2-40B4-BE49-F238E27FC236}">
                <a16:creationId xmlns:a16="http://schemas.microsoft.com/office/drawing/2014/main" id="{9AC26206-47C8-FF96-0E73-712585C808E5}"/>
              </a:ext>
            </a:extLst>
          </p:cNvPr>
          <p:cNvSpPr txBox="1">
            <a:spLocks/>
          </p:cNvSpPr>
          <p:nvPr/>
        </p:nvSpPr>
        <p:spPr>
          <a:xfrm>
            <a:off x="517259" y="623345"/>
            <a:ext cx="10809287" cy="64689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02060"/>
                </a:solidFill>
                <a:latin typeface="Helvetica Neue" panose="02000403000000020004" pitchFamily="2"/>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a:p>
        </p:txBody>
      </p:sp>
      <p:sp>
        <p:nvSpPr>
          <p:cNvPr id="2" name="Rettangolo 1">
            <a:extLst>
              <a:ext uri="{FF2B5EF4-FFF2-40B4-BE49-F238E27FC236}">
                <a16:creationId xmlns:a16="http://schemas.microsoft.com/office/drawing/2014/main" id="{BAD47FF5-2FF5-9E17-D749-439074774056}"/>
              </a:ext>
            </a:extLst>
          </p:cNvPr>
          <p:cNvSpPr/>
          <p:nvPr/>
        </p:nvSpPr>
        <p:spPr>
          <a:xfrm>
            <a:off x="266698" y="2011534"/>
            <a:ext cx="11925302" cy="4590303"/>
          </a:xfrm>
          <a:prstGeom prst="rect">
            <a:avLst/>
          </a:prstGeom>
          <a:gradFill flip="none" rotWithShape="1">
            <a:gsLst>
              <a:gs pos="0">
                <a:srgbClr val="005EA8">
                  <a:shade val="30000"/>
                  <a:satMod val="115000"/>
                </a:srgbClr>
              </a:gs>
              <a:gs pos="0">
                <a:schemeClr val="accent5">
                  <a:lumMod val="60000"/>
                  <a:lumOff val="40000"/>
                  <a:alpha val="72000"/>
                </a:schemeClr>
              </a:gs>
              <a:gs pos="85000">
                <a:srgbClr val="005EA8">
                  <a:shade val="100000"/>
                  <a:satMod val="115000"/>
                  <a:lumMod val="98000"/>
                  <a:alpha val="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B0F86612-1792-2ED4-BBFE-16CF8D21A23D}"/>
              </a:ext>
            </a:extLst>
          </p:cNvPr>
          <p:cNvSpPr/>
          <p:nvPr/>
        </p:nvSpPr>
        <p:spPr>
          <a:xfrm>
            <a:off x="266697" y="1514536"/>
            <a:ext cx="11096923" cy="466906"/>
          </a:xfrm>
          <a:prstGeom prst="rect">
            <a:avLst/>
          </a:prstGeom>
          <a:solidFill>
            <a:srgbClr val="0929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400" b="1"/>
              <a:t>      </a:t>
            </a:r>
            <a:r>
              <a:rPr lang="it-IT" sz="2000" b="1">
                <a:latin typeface="Helvetica Neue" panose="02000403000000020004"/>
              </a:rPr>
              <a:t>SOLUZIONI IDENTIFICATE</a:t>
            </a:r>
          </a:p>
        </p:txBody>
      </p:sp>
      <p:sp>
        <p:nvSpPr>
          <p:cNvPr id="54" name="Rettangolo 53">
            <a:extLst>
              <a:ext uri="{FF2B5EF4-FFF2-40B4-BE49-F238E27FC236}">
                <a16:creationId xmlns:a16="http://schemas.microsoft.com/office/drawing/2014/main" id="{C848E97C-9BD2-18E9-08DC-167062DBDED3}"/>
              </a:ext>
            </a:extLst>
          </p:cNvPr>
          <p:cNvSpPr/>
          <p:nvPr/>
        </p:nvSpPr>
        <p:spPr>
          <a:xfrm flipH="1">
            <a:off x="11440914" y="1514536"/>
            <a:ext cx="751086" cy="466906"/>
          </a:xfrm>
          <a:prstGeom prst="rect">
            <a:avLst/>
          </a:prstGeom>
          <a:solidFill>
            <a:srgbClr val="09296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400" b="1"/>
          </a:p>
        </p:txBody>
      </p:sp>
      <p:grpSp>
        <p:nvGrpSpPr>
          <p:cNvPr id="58" name="Gruppo 57">
            <a:extLst>
              <a:ext uri="{FF2B5EF4-FFF2-40B4-BE49-F238E27FC236}">
                <a16:creationId xmlns:a16="http://schemas.microsoft.com/office/drawing/2014/main" id="{08ECF9FA-5449-99EA-423E-F331EE85F03A}"/>
              </a:ext>
            </a:extLst>
          </p:cNvPr>
          <p:cNvGrpSpPr/>
          <p:nvPr/>
        </p:nvGrpSpPr>
        <p:grpSpPr>
          <a:xfrm>
            <a:off x="11528671" y="2418415"/>
            <a:ext cx="562976" cy="562976"/>
            <a:chOff x="2526439" y="1678815"/>
            <a:chExt cx="562976" cy="562976"/>
          </a:xfrm>
        </p:grpSpPr>
        <p:sp>
          <p:nvSpPr>
            <p:cNvPr id="55" name="Ovale 54">
              <a:extLst>
                <a:ext uri="{FF2B5EF4-FFF2-40B4-BE49-F238E27FC236}">
                  <a16:creationId xmlns:a16="http://schemas.microsoft.com/office/drawing/2014/main" id="{943AA27D-DBE3-8050-C473-26E7362FCF9A}"/>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56" name="Immagine 55">
              <a:extLst>
                <a:ext uri="{FF2B5EF4-FFF2-40B4-BE49-F238E27FC236}">
                  <a16:creationId xmlns:a16="http://schemas.microsoft.com/office/drawing/2014/main" id="{D0CE12F7-CDD1-4E46-3BAB-8BD25A91D62F}"/>
                </a:ext>
              </a:extLst>
            </p:cNvPr>
            <p:cNvPicPr>
              <a:picLocks noChangeAspect="1"/>
            </p:cNvPicPr>
            <p:nvPr/>
          </p:nvPicPr>
          <p:blipFill>
            <a:blip r:embed="rId3">
              <a:duotone>
                <a:prstClr val="black"/>
                <a:srgbClr val="FFFFFF">
                  <a:tint val="45000"/>
                  <a:satMod val="400000"/>
                </a:srgb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666117" y="1741860"/>
              <a:ext cx="353142" cy="353142"/>
            </a:xfrm>
            <a:prstGeom prst="rect">
              <a:avLst/>
            </a:prstGeom>
          </p:spPr>
        </p:pic>
        <p:pic>
          <p:nvPicPr>
            <p:cNvPr id="57" name="Immagine 56" descr="Immagine che contiene Elementi grafici, cerchio, grafica, design&#10;&#10;Descrizione generata automaticamente">
              <a:extLst>
                <a:ext uri="{FF2B5EF4-FFF2-40B4-BE49-F238E27FC236}">
                  <a16:creationId xmlns:a16="http://schemas.microsoft.com/office/drawing/2014/main" id="{5D0C1BC9-0064-1B6B-9CDC-18DB2236A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grpSp>
        <p:nvGrpSpPr>
          <p:cNvPr id="63" name="Gruppo 62">
            <a:extLst>
              <a:ext uri="{FF2B5EF4-FFF2-40B4-BE49-F238E27FC236}">
                <a16:creationId xmlns:a16="http://schemas.microsoft.com/office/drawing/2014/main" id="{BCB3EEA9-A951-4582-9177-6D3565C7B9C0}"/>
              </a:ext>
            </a:extLst>
          </p:cNvPr>
          <p:cNvGrpSpPr/>
          <p:nvPr/>
        </p:nvGrpSpPr>
        <p:grpSpPr>
          <a:xfrm>
            <a:off x="11528671" y="3481853"/>
            <a:ext cx="562976" cy="562976"/>
            <a:chOff x="2526439" y="1678815"/>
            <a:chExt cx="562976" cy="562976"/>
          </a:xfrm>
        </p:grpSpPr>
        <p:sp>
          <p:nvSpPr>
            <p:cNvPr id="256" name="Ovale 255">
              <a:extLst>
                <a:ext uri="{FF2B5EF4-FFF2-40B4-BE49-F238E27FC236}">
                  <a16:creationId xmlns:a16="http://schemas.microsoft.com/office/drawing/2014/main" id="{38A8CE06-796C-2880-36AE-6CAD94CCF10E}"/>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57" name="Immagine 256">
              <a:extLst>
                <a:ext uri="{FF2B5EF4-FFF2-40B4-BE49-F238E27FC236}">
                  <a16:creationId xmlns:a16="http://schemas.microsoft.com/office/drawing/2014/main" id="{DEE202D0-30EE-4294-6E9B-F0C82D61DBC6}"/>
                </a:ext>
              </a:extLst>
            </p:cNvPr>
            <p:cNvPicPr>
              <a:picLocks noChangeAspect="1"/>
            </p:cNvPicPr>
            <p:nvPr/>
          </p:nvPicPr>
          <p:blipFill>
            <a:blip r:embed="rId3">
              <a:duotone>
                <a:prstClr val="black"/>
                <a:srgbClr val="FFFFFF">
                  <a:tint val="45000"/>
                  <a:satMod val="400000"/>
                </a:srgb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666117" y="1741860"/>
              <a:ext cx="353142" cy="353142"/>
            </a:xfrm>
            <a:prstGeom prst="rect">
              <a:avLst/>
            </a:prstGeom>
          </p:spPr>
        </p:pic>
        <p:pic>
          <p:nvPicPr>
            <p:cNvPr id="258" name="Immagine 257" descr="Immagine che contiene Elementi grafici, cerchio, grafica, design&#10;&#10;Descrizione generata automaticamente">
              <a:extLst>
                <a:ext uri="{FF2B5EF4-FFF2-40B4-BE49-F238E27FC236}">
                  <a16:creationId xmlns:a16="http://schemas.microsoft.com/office/drawing/2014/main" id="{03514FA4-A5E4-6BC9-7CAF-7EBDAAB90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grpSp>
        <p:nvGrpSpPr>
          <p:cNvPr id="259" name="Gruppo 258">
            <a:extLst>
              <a:ext uri="{FF2B5EF4-FFF2-40B4-BE49-F238E27FC236}">
                <a16:creationId xmlns:a16="http://schemas.microsoft.com/office/drawing/2014/main" id="{37F7CEC2-D5AB-608F-BFDA-1112F3087DD7}"/>
              </a:ext>
            </a:extLst>
          </p:cNvPr>
          <p:cNvGrpSpPr/>
          <p:nvPr/>
        </p:nvGrpSpPr>
        <p:grpSpPr>
          <a:xfrm>
            <a:off x="11528671" y="4568237"/>
            <a:ext cx="562976" cy="562976"/>
            <a:chOff x="2526439" y="1678815"/>
            <a:chExt cx="562976" cy="562976"/>
          </a:xfrm>
        </p:grpSpPr>
        <p:sp>
          <p:nvSpPr>
            <p:cNvPr id="260" name="Ovale 259">
              <a:extLst>
                <a:ext uri="{FF2B5EF4-FFF2-40B4-BE49-F238E27FC236}">
                  <a16:creationId xmlns:a16="http://schemas.microsoft.com/office/drawing/2014/main" id="{EF2CC114-98AA-0ACD-ED08-6F2499B5E642}"/>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61" name="Immagine 260">
              <a:extLst>
                <a:ext uri="{FF2B5EF4-FFF2-40B4-BE49-F238E27FC236}">
                  <a16:creationId xmlns:a16="http://schemas.microsoft.com/office/drawing/2014/main" id="{2A95D833-0CF5-7783-4890-BC54515F556A}"/>
                </a:ext>
              </a:extLst>
            </p:cNvPr>
            <p:cNvPicPr>
              <a:picLocks noChangeAspect="1"/>
            </p:cNvPicPr>
            <p:nvPr/>
          </p:nvPicPr>
          <p:blipFill>
            <a:blip r:embed="rId3">
              <a:duotone>
                <a:prstClr val="black"/>
                <a:srgbClr val="FFFFFF">
                  <a:tint val="45000"/>
                  <a:satMod val="400000"/>
                </a:srgb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666117" y="1741860"/>
              <a:ext cx="353142" cy="353142"/>
            </a:xfrm>
            <a:prstGeom prst="rect">
              <a:avLst/>
            </a:prstGeom>
          </p:spPr>
        </p:pic>
        <p:pic>
          <p:nvPicPr>
            <p:cNvPr id="262" name="Immagine 261" descr="Immagine che contiene Elementi grafici, cerchio, grafica, design&#10;&#10;Descrizione generata automaticamente">
              <a:extLst>
                <a:ext uri="{FF2B5EF4-FFF2-40B4-BE49-F238E27FC236}">
                  <a16:creationId xmlns:a16="http://schemas.microsoft.com/office/drawing/2014/main" id="{B6A85300-8AC8-0D5D-3C30-8CBB5EA21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grpSp>
        <p:nvGrpSpPr>
          <p:cNvPr id="263" name="Gruppo 262">
            <a:extLst>
              <a:ext uri="{FF2B5EF4-FFF2-40B4-BE49-F238E27FC236}">
                <a16:creationId xmlns:a16="http://schemas.microsoft.com/office/drawing/2014/main" id="{62751BA8-CB12-7025-27A0-33699124FA42}"/>
              </a:ext>
            </a:extLst>
          </p:cNvPr>
          <p:cNvGrpSpPr/>
          <p:nvPr/>
        </p:nvGrpSpPr>
        <p:grpSpPr>
          <a:xfrm>
            <a:off x="11528671" y="5641443"/>
            <a:ext cx="562976" cy="562976"/>
            <a:chOff x="2526439" y="1678815"/>
            <a:chExt cx="562976" cy="562976"/>
          </a:xfrm>
        </p:grpSpPr>
        <p:sp>
          <p:nvSpPr>
            <p:cNvPr id="264" name="Ovale 263">
              <a:extLst>
                <a:ext uri="{FF2B5EF4-FFF2-40B4-BE49-F238E27FC236}">
                  <a16:creationId xmlns:a16="http://schemas.microsoft.com/office/drawing/2014/main" id="{3E03C2CE-1899-624E-710D-D012AC794772}"/>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65" name="Immagine 264">
              <a:extLst>
                <a:ext uri="{FF2B5EF4-FFF2-40B4-BE49-F238E27FC236}">
                  <a16:creationId xmlns:a16="http://schemas.microsoft.com/office/drawing/2014/main" id="{93B36FA9-123F-CE2F-AC57-4C5147A01A67}"/>
                </a:ext>
              </a:extLst>
            </p:cNvPr>
            <p:cNvPicPr>
              <a:picLocks noChangeAspect="1"/>
            </p:cNvPicPr>
            <p:nvPr/>
          </p:nvPicPr>
          <p:blipFill>
            <a:blip r:embed="rId3">
              <a:duotone>
                <a:prstClr val="black"/>
                <a:srgbClr val="FFFFFF">
                  <a:tint val="45000"/>
                  <a:satMod val="400000"/>
                </a:srgb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666117" y="1741860"/>
              <a:ext cx="353142" cy="353142"/>
            </a:xfrm>
            <a:prstGeom prst="rect">
              <a:avLst/>
            </a:prstGeom>
          </p:spPr>
        </p:pic>
        <p:pic>
          <p:nvPicPr>
            <p:cNvPr id="266" name="Immagine 265" descr="Immagine che contiene Elementi grafici, cerchio, grafica, design&#10;&#10;Descrizione generata automaticamente">
              <a:extLst>
                <a:ext uri="{FF2B5EF4-FFF2-40B4-BE49-F238E27FC236}">
                  <a16:creationId xmlns:a16="http://schemas.microsoft.com/office/drawing/2014/main" id="{F6416E1D-B2FF-8E07-D423-31EE3C6E6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sp>
        <p:nvSpPr>
          <p:cNvPr id="60" name="Segnaposto contenuto 3">
            <a:extLst>
              <a:ext uri="{FF2B5EF4-FFF2-40B4-BE49-F238E27FC236}">
                <a16:creationId xmlns:a16="http://schemas.microsoft.com/office/drawing/2014/main" id="{A7E5F3EE-82E2-33FC-CE6B-250F60230E6E}"/>
              </a:ext>
            </a:extLst>
          </p:cNvPr>
          <p:cNvSpPr txBox="1">
            <a:spLocks/>
          </p:cNvSpPr>
          <p:nvPr/>
        </p:nvSpPr>
        <p:spPr>
          <a:xfrm>
            <a:off x="11457611" y="1592956"/>
            <a:ext cx="729848" cy="264710"/>
          </a:xfrm>
          <a:prstGeom prst="rect">
            <a:avLst/>
          </a:prstGeom>
        </p:spPr>
        <p:txBody>
          <a:bodyPr/>
          <a:lstStyle>
            <a:lvl1pPr marL="0" indent="0" algn="l" defTabSz="914400" rtl="0" eaLnBrk="1" latinLnBrk="0" hangingPunct="1">
              <a:lnSpc>
                <a:spcPct val="90000"/>
              </a:lnSpc>
              <a:spcBef>
                <a:spcPts val="1000"/>
              </a:spcBef>
              <a:buFontTx/>
              <a:buNone/>
              <a:defRPr sz="1400" kern="1200">
                <a:solidFill>
                  <a:srgbClr val="002060"/>
                </a:solidFill>
                <a:latin typeface="Helvetica Neue" panose="02000403000000020004" pitchFamily="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t-IT" sz="900" b="1">
                <a:solidFill>
                  <a:schemeClr val="bg1"/>
                </a:solidFill>
              </a:rPr>
              <a:t>Canale di Scouting</a:t>
            </a:r>
          </a:p>
        </p:txBody>
      </p:sp>
      <p:sp>
        <p:nvSpPr>
          <p:cNvPr id="272" name="Segnaposto contenuto 1">
            <a:extLst>
              <a:ext uri="{FF2B5EF4-FFF2-40B4-BE49-F238E27FC236}">
                <a16:creationId xmlns:a16="http://schemas.microsoft.com/office/drawing/2014/main" id="{C790FD20-1BE2-92E5-593D-DF7E3CAE51C1}"/>
              </a:ext>
            </a:extLst>
          </p:cNvPr>
          <p:cNvSpPr>
            <a:spLocks noGrp="1"/>
          </p:cNvSpPr>
          <p:nvPr>
            <p:ph sz="quarter" idx="10"/>
          </p:nvPr>
        </p:nvSpPr>
        <p:spPr>
          <a:xfrm>
            <a:off x="364859" y="470945"/>
            <a:ext cx="10809287" cy="646892"/>
          </a:xfrm>
        </p:spPr>
        <p:txBody>
          <a:bodyPr/>
          <a:lstStyle/>
          <a:p>
            <a:r>
              <a:rPr lang="it-IT">
                <a:solidFill>
                  <a:srgbClr val="092869"/>
                </a:solidFill>
              </a:rPr>
              <a:t>Solution Scouting – La Short List</a:t>
            </a:r>
          </a:p>
        </p:txBody>
      </p:sp>
      <p:sp>
        <p:nvSpPr>
          <p:cNvPr id="276" name="Segnaposto contenuto 2">
            <a:extLst>
              <a:ext uri="{FF2B5EF4-FFF2-40B4-BE49-F238E27FC236}">
                <a16:creationId xmlns:a16="http://schemas.microsoft.com/office/drawing/2014/main" id="{62858EB2-BAE5-6CAB-BABC-9CC8692211D7}"/>
              </a:ext>
            </a:extLst>
          </p:cNvPr>
          <p:cNvSpPr>
            <a:spLocks noGrp="1"/>
          </p:cNvSpPr>
          <p:nvPr>
            <p:ph sz="quarter" idx="11"/>
          </p:nvPr>
        </p:nvSpPr>
        <p:spPr>
          <a:xfrm>
            <a:off x="365125" y="209550"/>
            <a:ext cx="10809288" cy="261938"/>
          </a:xfrm>
        </p:spPr>
        <p:txBody>
          <a:bodyPr/>
          <a:lstStyle/>
          <a:p>
            <a:r>
              <a:rPr lang="it-IT">
                <a:solidFill>
                  <a:srgbClr val="092869"/>
                </a:solidFill>
              </a:rPr>
              <a:t>Il Report Out Solution Scouting 2024</a:t>
            </a:r>
          </a:p>
          <a:p>
            <a:endParaRPr lang="it-IT">
              <a:solidFill>
                <a:schemeClr val="bg1"/>
              </a:solidFill>
            </a:endParaRPr>
          </a:p>
        </p:txBody>
      </p:sp>
      <p:sp>
        <p:nvSpPr>
          <p:cNvPr id="4" name="Rettangolo con angoli arrotondati 3">
            <a:extLst>
              <a:ext uri="{FF2B5EF4-FFF2-40B4-BE49-F238E27FC236}">
                <a16:creationId xmlns:a16="http://schemas.microsoft.com/office/drawing/2014/main" id="{7DF3CB23-8332-84B9-4E85-B32F303C1005}"/>
              </a:ext>
            </a:extLst>
          </p:cNvPr>
          <p:cNvSpPr/>
          <p:nvPr/>
        </p:nvSpPr>
        <p:spPr bwMode="auto">
          <a:xfrm>
            <a:off x="2137219" y="2308183"/>
            <a:ext cx="9151671" cy="790259"/>
          </a:xfrm>
          <a:prstGeom prst="roundRect">
            <a:avLst>
              <a:gd name="adj" fmla="val 19393"/>
            </a:avLst>
          </a:prstGeom>
          <a:solidFill>
            <a:schemeClr val="bg1">
              <a:alpha val="92000"/>
            </a:schemeClr>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sp>
        <p:nvSpPr>
          <p:cNvPr id="11" name="Rettangolo con angoli arrotondati 10">
            <a:extLst>
              <a:ext uri="{FF2B5EF4-FFF2-40B4-BE49-F238E27FC236}">
                <a16:creationId xmlns:a16="http://schemas.microsoft.com/office/drawing/2014/main" id="{9A726C4A-3849-37C1-3260-4A4EC1160F9D}"/>
              </a:ext>
            </a:extLst>
          </p:cNvPr>
          <p:cNvSpPr/>
          <p:nvPr/>
        </p:nvSpPr>
        <p:spPr bwMode="auto">
          <a:xfrm>
            <a:off x="809734" y="2277670"/>
            <a:ext cx="1625936" cy="820772"/>
          </a:xfrm>
          <a:prstGeom prst="roundRect">
            <a:avLst>
              <a:gd name="adj" fmla="val 24296"/>
            </a:avLst>
          </a:prstGeom>
          <a:solidFill>
            <a:srgbClr val="222268"/>
          </a:solidFill>
          <a:ln w="28575" cap="flat" cmpd="sng" algn="ctr">
            <a:solidFill>
              <a:schemeClr val="bg1"/>
            </a:solidFill>
            <a:prstDash val="solid"/>
            <a:round/>
            <a:headEnd type="none" w="med" len="med"/>
            <a:tailEnd type="none" w="med" len="med"/>
          </a:ln>
          <a:effectLst/>
        </p:spPr>
        <p:txBody>
          <a:bodyPr vert="horz" wrap="square" lIns="252000" tIns="45423" rIns="90844" bIns="45423" numCol="1" rtlCol="0" anchor="ctr" anchorCtr="0" compatLnSpc="1">
            <a:prstTxWarp prst="textNoShape">
              <a:avLst/>
            </a:prstTxWarp>
          </a:bodyPr>
          <a:lstStyle/>
          <a:p>
            <a:pPr marL="0" marR="0" lvl="0" indent="0" algn="ctr" defTabSz="711165" rtl="0" eaLnBrk="1" fontAlgn="auto" latinLnBrk="0" hangingPunct="1">
              <a:lnSpc>
                <a:spcPct val="100000"/>
              </a:lnSpc>
              <a:spcBef>
                <a:spcPts val="1200"/>
              </a:spcBef>
              <a:spcAft>
                <a:spcPts val="0"/>
              </a:spcAft>
              <a:buClrTx/>
              <a:buSzTx/>
              <a:buFont typeface="Arial"/>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Arial"/>
                <a:sym typeface="Arial"/>
              </a:rPr>
              <a:t>  B4TECH</a:t>
            </a:r>
          </a:p>
        </p:txBody>
      </p:sp>
      <p:sp>
        <p:nvSpPr>
          <p:cNvPr id="298" name="Rettangolo con angoli arrotondati 297">
            <a:extLst>
              <a:ext uri="{FF2B5EF4-FFF2-40B4-BE49-F238E27FC236}">
                <a16:creationId xmlns:a16="http://schemas.microsoft.com/office/drawing/2014/main" id="{F0FBB963-B573-75D1-BD85-3808EB5FC683}"/>
              </a:ext>
            </a:extLst>
          </p:cNvPr>
          <p:cNvSpPr/>
          <p:nvPr/>
        </p:nvSpPr>
        <p:spPr>
          <a:xfrm>
            <a:off x="463728" y="2146988"/>
            <a:ext cx="902904" cy="585086"/>
          </a:xfrm>
          <a:prstGeom prst="roundRect">
            <a:avLst/>
          </a:prstGeom>
          <a:blipFill dpi="0" rotWithShape="1">
            <a:blip r:embed="rId6">
              <a:extLst>
                <a:ext uri="{28A0092B-C50C-407E-A947-70E740481C1C}">
                  <a14:useLocalDpi xmlns:a14="http://schemas.microsoft.com/office/drawing/2010/main" val="0"/>
                </a:ext>
              </a:extLst>
            </a:blip>
            <a:srcRect/>
            <a:stretch>
              <a:fillRect t="-27160" b="-27160"/>
            </a:stretch>
          </a:bli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99" name="Rettangolo con angoli arrotondati 298">
            <a:extLst>
              <a:ext uri="{FF2B5EF4-FFF2-40B4-BE49-F238E27FC236}">
                <a16:creationId xmlns:a16="http://schemas.microsoft.com/office/drawing/2014/main" id="{359F1C46-D4F8-408E-9381-6998074AA518}"/>
              </a:ext>
            </a:extLst>
          </p:cNvPr>
          <p:cNvSpPr/>
          <p:nvPr/>
        </p:nvSpPr>
        <p:spPr bwMode="auto">
          <a:xfrm>
            <a:off x="2137219" y="3381390"/>
            <a:ext cx="9151671" cy="790257"/>
          </a:xfrm>
          <a:prstGeom prst="roundRect">
            <a:avLst>
              <a:gd name="adj" fmla="val 19393"/>
            </a:avLst>
          </a:prstGeom>
          <a:solidFill>
            <a:srgbClr val="FFFFFF"/>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sp>
        <p:nvSpPr>
          <p:cNvPr id="300" name="Rettangolo con angoli arrotondati 299">
            <a:extLst>
              <a:ext uri="{FF2B5EF4-FFF2-40B4-BE49-F238E27FC236}">
                <a16:creationId xmlns:a16="http://schemas.microsoft.com/office/drawing/2014/main" id="{335D8C42-E157-4F30-93F8-C261E07640E7}"/>
              </a:ext>
            </a:extLst>
          </p:cNvPr>
          <p:cNvSpPr/>
          <p:nvPr/>
        </p:nvSpPr>
        <p:spPr bwMode="auto">
          <a:xfrm>
            <a:off x="809734" y="3350876"/>
            <a:ext cx="1625936" cy="820771"/>
          </a:xfrm>
          <a:prstGeom prst="roundRect">
            <a:avLst>
              <a:gd name="adj" fmla="val 24296"/>
            </a:avLst>
          </a:prstGeom>
          <a:solidFill>
            <a:srgbClr val="222268"/>
          </a:solidFill>
          <a:ln w="28575" cap="flat" cmpd="sng" algn="ctr">
            <a:solidFill>
              <a:schemeClr val="bg1"/>
            </a:solidFill>
            <a:prstDash val="solid"/>
            <a:round/>
            <a:headEnd type="none" w="med" len="med"/>
            <a:tailEnd type="none" w="med" len="med"/>
          </a:ln>
          <a:effectLst/>
        </p:spPr>
        <p:txBody>
          <a:bodyPr vert="horz" wrap="square" lIns="252000" tIns="45423" rIns="90844" bIns="45423" numCol="1" rtlCol="0" anchor="ctr" anchorCtr="0" compatLnSpc="1">
            <a:prstTxWarp prst="textNoShape">
              <a:avLst/>
            </a:prstTxWarp>
          </a:bodyPr>
          <a:lstStyle/>
          <a:p>
            <a:pPr marL="0" marR="0" lvl="0" indent="0" algn="ctr" defTabSz="711165" rtl="0" eaLnBrk="1" fontAlgn="auto" latinLnBrk="0" hangingPunct="1">
              <a:lnSpc>
                <a:spcPct val="100000"/>
              </a:lnSpc>
              <a:spcBef>
                <a:spcPts val="1200"/>
              </a:spcBef>
              <a:spcAft>
                <a:spcPts val="0"/>
              </a:spcAft>
              <a:buClrTx/>
              <a:buSzTx/>
              <a:buFont typeface="Arial"/>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Arial"/>
                <a:sym typeface="Arial"/>
              </a:rPr>
              <a:t>  GRID +</a:t>
            </a:r>
          </a:p>
        </p:txBody>
      </p:sp>
      <p:grpSp>
        <p:nvGrpSpPr>
          <p:cNvPr id="301" name="Gruppo 300">
            <a:extLst>
              <a:ext uri="{FF2B5EF4-FFF2-40B4-BE49-F238E27FC236}">
                <a16:creationId xmlns:a16="http://schemas.microsoft.com/office/drawing/2014/main" id="{12279E6D-8D8F-F0B2-439C-3EBD11B7F492}"/>
              </a:ext>
            </a:extLst>
          </p:cNvPr>
          <p:cNvGrpSpPr/>
          <p:nvPr/>
        </p:nvGrpSpPr>
        <p:grpSpPr>
          <a:xfrm>
            <a:off x="462560" y="3220195"/>
            <a:ext cx="904072" cy="585086"/>
            <a:chOff x="-55514" y="3333752"/>
            <a:chExt cx="904072" cy="585086"/>
          </a:xfrm>
        </p:grpSpPr>
        <p:sp>
          <p:nvSpPr>
            <p:cNvPr id="302" name="Rettangolo con angoli arrotondati 301">
              <a:extLst>
                <a:ext uri="{FF2B5EF4-FFF2-40B4-BE49-F238E27FC236}">
                  <a16:creationId xmlns:a16="http://schemas.microsoft.com/office/drawing/2014/main" id="{14BBADAC-EDE8-01A4-ADA0-BED3C0FDE241}"/>
                </a:ext>
              </a:extLst>
            </p:cNvPr>
            <p:cNvSpPr/>
            <p:nvPr/>
          </p:nvSpPr>
          <p:spPr>
            <a:xfrm>
              <a:off x="-54346" y="3333752"/>
              <a:ext cx="902904" cy="585086"/>
            </a:xfrm>
            <a:prstGeom prst="roundRect">
              <a:avLst/>
            </a:prstGeom>
            <a:solidFill>
              <a:schemeClr val="bg1"/>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03" name="Rettangolo con angoli arrotondati 302">
              <a:extLst>
                <a:ext uri="{FF2B5EF4-FFF2-40B4-BE49-F238E27FC236}">
                  <a16:creationId xmlns:a16="http://schemas.microsoft.com/office/drawing/2014/main" id="{2700E37A-779D-CC80-A772-5D501F7FA9B2}"/>
                </a:ext>
              </a:extLst>
            </p:cNvPr>
            <p:cNvSpPr/>
            <p:nvPr/>
          </p:nvSpPr>
          <p:spPr>
            <a:xfrm>
              <a:off x="-55514" y="3333752"/>
              <a:ext cx="902904" cy="585086"/>
            </a:xfrm>
            <a:prstGeom prst="roundRect">
              <a:avLst/>
            </a:prstGeom>
            <a:blipFill dpi="0" rotWithShape="1">
              <a:blip r:embed="rId7">
                <a:extLst>
                  <a:ext uri="{28A0092B-C50C-407E-A947-70E740481C1C}">
                    <a14:useLocalDpi xmlns:a14="http://schemas.microsoft.com/office/drawing/2010/main" val="0"/>
                  </a:ext>
                </a:extLst>
              </a:blip>
              <a:srcRect/>
              <a:stretch>
                <a:fillRect t="21536" b="21536"/>
              </a:stretch>
            </a:bli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304" name="Rettangolo con angoli arrotondati 303">
            <a:extLst>
              <a:ext uri="{FF2B5EF4-FFF2-40B4-BE49-F238E27FC236}">
                <a16:creationId xmlns:a16="http://schemas.microsoft.com/office/drawing/2014/main" id="{3CFDE112-3241-A9AA-C943-B605CCAD4872}"/>
              </a:ext>
            </a:extLst>
          </p:cNvPr>
          <p:cNvSpPr/>
          <p:nvPr/>
        </p:nvSpPr>
        <p:spPr bwMode="auto">
          <a:xfrm>
            <a:off x="2137219" y="4454597"/>
            <a:ext cx="9151671" cy="790257"/>
          </a:xfrm>
          <a:prstGeom prst="roundRect">
            <a:avLst>
              <a:gd name="adj" fmla="val 19393"/>
            </a:avLst>
          </a:prstGeom>
          <a:solidFill>
            <a:srgbClr val="FFFFFF"/>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sp>
        <p:nvSpPr>
          <p:cNvPr id="305" name="Rettangolo con angoli arrotondati 304">
            <a:extLst>
              <a:ext uri="{FF2B5EF4-FFF2-40B4-BE49-F238E27FC236}">
                <a16:creationId xmlns:a16="http://schemas.microsoft.com/office/drawing/2014/main" id="{57E4025D-B46A-96E0-5D2E-7152116A6459}"/>
              </a:ext>
            </a:extLst>
          </p:cNvPr>
          <p:cNvSpPr/>
          <p:nvPr/>
        </p:nvSpPr>
        <p:spPr bwMode="auto">
          <a:xfrm>
            <a:off x="809734" y="4424084"/>
            <a:ext cx="1625936" cy="820770"/>
          </a:xfrm>
          <a:prstGeom prst="roundRect">
            <a:avLst>
              <a:gd name="adj" fmla="val 24296"/>
            </a:avLst>
          </a:prstGeom>
          <a:solidFill>
            <a:srgbClr val="222268"/>
          </a:solidFill>
          <a:ln w="28575" cap="flat" cmpd="sng" algn="ctr">
            <a:solidFill>
              <a:schemeClr val="bg1"/>
            </a:solidFill>
            <a:prstDash val="solid"/>
            <a:round/>
            <a:headEnd type="none" w="med" len="med"/>
            <a:tailEnd type="none" w="med" len="med"/>
          </a:ln>
          <a:effectLst/>
        </p:spPr>
        <p:txBody>
          <a:bodyPr vert="horz" wrap="square" lIns="252000" tIns="45423" rIns="90844" bIns="45423" numCol="1" rtlCol="0" anchor="ctr" anchorCtr="0" compatLnSpc="1">
            <a:prstTxWarp prst="textNoShape">
              <a:avLst/>
            </a:prstTxWarp>
          </a:bodyPr>
          <a:lstStyle/>
          <a:p>
            <a:pPr marL="0" marR="0" lvl="0" indent="0" algn="ctr" defTabSz="711165" rtl="0" eaLnBrk="1" fontAlgn="auto" latinLnBrk="0" hangingPunct="1">
              <a:lnSpc>
                <a:spcPct val="100000"/>
              </a:lnSpc>
              <a:spcBef>
                <a:spcPts val="1200"/>
              </a:spcBef>
              <a:spcAft>
                <a:spcPts val="0"/>
              </a:spcAft>
              <a:buClrTx/>
              <a:buSzTx/>
              <a:buFont typeface="Arial"/>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Arial"/>
                <a:sym typeface="Arial"/>
              </a:rPr>
              <a:t>   REQURV</a:t>
            </a:r>
          </a:p>
        </p:txBody>
      </p:sp>
      <p:sp>
        <p:nvSpPr>
          <p:cNvPr id="306" name="Rettangolo con angoli arrotondati 305">
            <a:extLst>
              <a:ext uri="{FF2B5EF4-FFF2-40B4-BE49-F238E27FC236}">
                <a16:creationId xmlns:a16="http://schemas.microsoft.com/office/drawing/2014/main" id="{0AF03C33-29FE-4B3F-D6B3-BC7131BDB5AB}"/>
              </a:ext>
            </a:extLst>
          </p:cNvPr>
          <p:cNvSpPr/>
          <p:nvPr/>
        </p:nvSpPr>
        <p:spPr>
          <a:xfrm>
            <a:off x="461392" y="4285768"/>
            <a:ext cx="902904" cy="585086"/>
          </a:xfrm>
          <a:prstGeom prst="roundRect">
            <a:avLst/>
          </a:prstGeom>
          <a:solidFill>
            <a:schemeClr val="bg1"/>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07" name="Rettangolo con angoli arrotondati 306">
            <a:extLst>
              <a:ext uri="{FF2B5EF4-FFF2-40B4-BE49-F238E27FC236}">
                <a16:creationId xmlns:a16="http://schemas.microsoft.com/office/drawing/2014/main" id="{42C36E11-EA2A-981E-BFBC-2D506DEFC8EC}"/>
              </a:ext>
            </a:extLst>
          </p:cNvPr>
          <p:cNvSpPr/>
          <p:nvPr/>
        </p:nvSpPr>
        <p:spPr>
          <a:xfrm>
            <a:off x="461392" y="4295328"/>
            <a:ext cx="902904" cy="585086"/>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08" name="Rettangolo con angoli arrotondati 307">
            <a:extLst>
              <a:ext uri="{FF2B5EF4-FFF2-40B4-BE49-F238E27FC236}">
                <a16:creationId xmlns:a16="http://schemas.microsoft.com/office/drawing/2014/main" id="{E268FC5B-3C53-E506-89FF-A43527E1F2E0}"/>
              </a:ext>
            </a:extLst>
          </p:cNvPr>
          <p:cNvSpPr/>
          <p:nvPr/>
        </p:nvSpPr>
        <p:spPr bwMode="auto">
          <a:xfrm>
            <a:off x="2137219" y="5527804"/>
            <a:ext cx="9151671" cy="790255"/>
          </a:xfrm>
          <a:prstGeom prst="roundRect">
            <a:avLst>
              <a:gd name="adj" fmla="val 19393"/>
            </a:avLst>
          </a:prstGeom>
          <a:solidFill>
            <a:srgbClr val="FFFFFF"/>
          </a:solidFill>
          <a:ln w="9525"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marL="0" marR="0" lvl="0" indent="0" algn="ctr" defTabSz="1007827" rtl="0" eaLnBrk="1" fontAlgn="auto" latinLnBrk="0" hangingPunct="1">
              <a:lnSpc>
                <a:spcPct val="100000"/>
              </a:lnSpc>
              <a:spcBef>
                <a:spcPts val="0"/>
              </a:spcBef>
              <a:spcAft>
                <a:spcPts val="0"/>
              </a:spcAft>
              <a:buClrTx/>
              <a:buSzTx/>
              <a:buFont typeface="Arial"/>
              <a:buNone/>
              <a:tabLst/>
              <a:defRPr/>
            </a:pPr>
            <a:endParaRPr kumimoji="0" lang="it-IT" sz="992" b="0" i="0" u="none" strike="noStrike" kern="0" cap="none" spc="0" normalizeH="0" baseline="0" noProof="0">
              <a:ln>
                <a:noFill/>
              </a:ln>
              <a:solidFill>
                <a:sysClr val="windowText" lastClr="000000"/>
              </a:solidFill>
              <a:effectLst/>
              <a:uLnTx/>
              <a:uFillTx/>
              <a:latin typeface="Helvetica Neue" panose="02000403000000020004" pitchFamily="2"/>
              <a:ea typeface="+mn-ea"/>
              <a:cs typeface="Arial" panose="020B0604020202020204" pitchFamily="34" charset="0"/>
              <a:sym typeface="Arial"/>
            </a:endParaRPr>
          </a:p>
        </p:txBody>
      </p:sp>
      <p:sp>
        <p:nvSpPr>
          <p:cNvPr id="309" name="Rettangolo con angoli arrotondati 308">
            <a:extLst>
              <a:ext uri="{FF2B5EF4-FFF2-40B4-BE49-F238E27FC236}">
                <a16:creationId xmlns:a16="http://schemas.microsoft.com/office/drawing/2014/main" id="{179C32A3-D62D-67E9-AE68-F3460D9FF039}"/>
              </a:ext>
            </a:extLst>
          </p:cNvPr>
          <p:cNvSpPr/>
          <p:nvPr/>
        </p:nvSpPr>
        <p:spPr bwMode="auto">
          <a:xfrm>
            <a:off x="809734" y="5497290"/>
            <a:ext cx="1625936" cy="820769"/>
          </a:xfrm>
          <a:prstGeom prst="roundRect">
            <a:avLst>
              <a:gd name="adj" fmla="val 24296"/>
            </a:avLst>
          </a:prstGeom>
          <a:solidFill>
            <a:srgbClr val="222268"/>
          </a:solidFill>
          <a:ln w="28575" cap="flat" cmpd="sng" algn="ctr">
            <a:solidFill>
              <a:schemeClr val="bg1"/>
            </a:solidFill>
            <a:prstDash val="solid"/>
            <a:round/>
            <a:headEnd type="none" w="med" len="med"/>
            <a:tailEnd type="none" w="med" len="med"/>
          </a:ln>
          <a:effectLst/>
        </p:spPr>
        <p:txBody>
          <a:bodyPr vert="horz" wrap="square" lIns="252000" tIns="45423" rIns="90844" bIns="45423" numCol="1" rtlCol="0" anchor="ctr" anchorCtr="0" compatLnSpc="1">
            <a:prstTxWarp prst="textNoShape">
              <a:avLst/>
            </a:prstTxWarp>
          </a:bodyPr>
          <a:lstStyle/>
          <a:p>
            <a:pPr marL="0" marR="0" lvl="0" indent="0" algn="ctr" defTabSz="711165" rtl="0" eaLnBrk="1" fontAlgn="auto" latinLnBrk="0" hangingPunct="1">
              <a:lnSpc>
                <a:spcPct val="100000"/>
              </a:lnSpc>
              <a:spcBef>
                <a:spcPts val="1200"/>
              </a:spcBef>
              <a:spcAft>
                <a:spcPts val="0"/>
              </a:spcAft>
              <a:buClrTx/>
              <a:buSzTx/>
              <a:buFont typeface="Arial"/>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Arial"/>
                <a:sym typeface="Arial"/>
              </a:rPr>
              <a:t>    SCREEVO</a:t>
            </a:r>
          </a:p>
        </p:txBody>
      </p:sp>
      <p:sp>
        <p:nvSpPr>
          <p:cNvPr id="310" name="Rettangolo con angoli arrotondati 309">
            <a:extLst>
              <a:ext uri="{FF2B5EF4-FFF2-40B4-BE49-F238E27FC236}">
                <a16:creationId xmlns:a16="http://schemas.microsoft.com/office/drawing/2014/main" id="{3284C5BB-B154-6A49-D565-21DB051A1F12}"/>
              </a:ext>
            </a:extLst>
          </p:cNvPr>
          <p:cNvSpPr/>
          <p:nvPr/>
        </p:nvSpPr>
        <p:spPr>
          <a:xfrm>
            <a:off x="461392" y="5358975"/>
            <a:ext cx="902904" cy="585086"/>
          </a:xfrm>
          <a:prstGeom prst="roundRect">
            <a:avLst/>
          </a:prstGeom>
          <a:solidFill>
            <a:schemeClr val="bg1"/>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11" name="Rettangolo con angoli arrotondati 310">
            <a:extLst>
              <a:ext uri="{FF2B5EF4-FFF2-40B4-BE49-F238E27FC236}">
                <a16:creationId xmlns:a16="http://schemas.microsoft.com/office/drawing/2014/main" id="{A25BF717-FB50-C8AE-A1E2-2D47D85CEEDB}"/>
              </a:ext>
            </a:extLst>
          </p:cNvPr>
          <p:cNvSpPr/>
          <p:nvPr/>
        </p:nvSpPr>
        <p:spPr>
          <a:xfrm>
            <a:off x="463728" y="5366609"/>
            <a:ext cx="902904" cy="585086"/>
          </a:xfrm>
          <a:prstGeom prst="roundRect">
            <a:avLst/>
          </a:prstGeom>
          <a:blipFill dpi="0" rotWithShape="1">
            <a:blip r:embed="rId9">
              <a:extLst>
                <a:ext uri="{28A0092B-C50C-407E-A947-70E740481C1C}">
                  <a14:useLocalDpi xmlns:a14="http://schemas.microsoft.com/office/drawing/2010/main" val="0"/>
                </a:ext>
              </a:extLst>
            </a:blip>
            <a:srcRect/>
            <a:stretch>
              <a:fillRect t="36413" b="36413"/>
            </a:stretch>
          </a:bli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12" name="CasellaDiTesto 311">
            <a:extLst>
              <a:ext uri="{FF2B5EF4-FFF2-40B4-BE49-F238E27FC236}">
                <a16:creationId xmlns:a16="http://schemas.microsoft.com/office/drawing/2014/main" id="{CB34429D-7104-E215-5017-8F9971E9DE88}"/>
              </a:ext>
            </a:extLst>
          </p:cNvPr>
          <p:cNvSpPr txBox="1"/>
          <p:nvPr/>
        </p:nvSpPr>
        <p:spPr>
          <a:xfrm>
            <a:off x="2529741" y="2349369"/>
            <a:ext cx="8759150" cy="86177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rPr>
              <a:t>B4Tech offre AI4Smart-Feedback, una soluzione che rivoluziona la raccolta e l'analisi dei feedback utilizzando tecnologie avanzate di AI. La piattaforma </a:t>
            </a:r>
            <a:r>
              <a:rPr kumimoji="0" lang="it-IT" sz="1000" b="1"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rPr>
              <a:t>automatizza la gestione di feedback provenienti da fonti diverse </a:t>
            </a:r>
            <a:r>
              <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rPr>
              <a:t>(audio, video, testi), fornendo insight, analisi del sentiment, categorizzazioni e raccomandazioni personalizzate. Supporta interazioni su vari canali come siti web, app, social media e messaggistica, e utilizza AI e ML per suggerire le azioni migliori. Include anche </a:t>
            </a:r>
            <a:r>
              <a:rPr kumimoji="0" lang="it-IT" sz="1000" b="1"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rPr>
              <a:t>chatbot per la gestione delle conversazioni </a:t>
            </a:r>
            <a:r>
              <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rPr>
              <a:t>e strumenti avanzati per monitorare KPI e ottimizzare le strategie di business.</a:t>
            </a:r>
          </a:p>
        </p:txBody>
      </p:sp>
      <p:sp>
        <p:nvSpPr>
          <p:cNvPr id="313" name="CasellaDiTesto 312">
            <a:extLst>
              <a:ext uri="{FF2B5EF4-FFF2-40B4-BE49-F238E27FC236}">
                <a16:creationId xmlns:a16="http://schemas.microsoft.com/office/drawing/2014/main" id="{763BCA59-3944-B0E9-C4AA-82583A0AB301}"/>
              </a:ext>
            </a:extLst>
          </p:cNvPr>
          <p:cNvSpPr txBox="1"/>
          <p:nvPr/>
        </p:nvSpPr>
        <p:spPr>
          <a:xfrm>
            <a:off x="2529741" y="3422575"/>
            <a:ext cx="8759150"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black"/>
                </a:solidFill>
                <a:effectLst/>
                <a:uLnTx/>
                <a:uFillTx/>
                <a:latin typeface="Helvetica Neue" panose="02000403000000020004"/>
              </a:rPr>
              <a:t>Grid</a:t>
            </a:r>
            <a:r>
              <a:rPr kumimoji="0" lang="it-IT" sz="1000" b="0" i="0" u="none" strike="noStrike" kern="1200" cap="none" spc="0" normalizeH="0" baseline="0" noProof="0">
                <a:ln>
                  <a:noFill/>
                </a:ln>
                <a:solidFill>
                  <a:prstClr val="black"/>
                </a:solidFill>
                <a:effectLst/>
                <a:uLnTx/>
                <a:uFillTx/>
                <a:latin typeface="Helvetica Neue" panose="02000403000000020004"/>
              </a:rPr>
              <a:t>+ S.r.l. propone un </a:t>
            </a:r>
            <a:r>
              <a:rPr kumimoji="0" lang="it-IT" sz="1000" b="1" i="0" u="none" strike="noStrike" kern="1200" cap="none" spc="0" normalizeH="0" baseline="0" noProof="0">
                <a:ln>
                  <a:noFill/>
                </a:ln>
                <a:solidFill>
                  <a:prstClr val="black"/>
                </a:solidFill>
                <a:effectLst/>
                <a:uLnTx/>
                <a:uFillTx/>
                <a:latin typeface="Helvetica Neue" panose="02000403000000020004"/>
              </a:rPr>
              <a:t>agente virtuale speech-to-text</a:t>
            </a:r>
            <a:r>
              <a:rPr kumimoji="0" lang="it-IT" sz="1000" b="0" i="0" u="none" strike="noStrike" kern="1200" cap="none" spc="0" normalizeH="0" baseline="0" noProof="0">
                <a:ln>
                  <a:noFill/>
                </a:ln>
                <a:solidFill>
                  <a:prstClr val="black"/>
                </a:solidFill>
                <a:effectLst/>
                <a:uLnTx/>
                <a:uFillTx/>
                <a:latin typeface="Helvetica Neue" panose="02000403000000020004"/>
              </a:rPr>
              <a:t>, basato su </a:t>
            </a:r>
            <a:r>
              <a:rPr kumimoji="0" lang="it-IT" sz="1000" b="1" i="0" u="none" strike="noStrike" kern="1200" cap="none" spc="0" normalizeH="0" baseline="0" noProof="0">
                <a:ln>
                  <a:noFill/>
                </a:ln>
                <a:solidFill>
                  <a:prstClr val="black"/>
                </a:solidFill>
                <a:effectLst/>
                <a:uLnTx/>
                <a:uFillTx/>
                <a:latin typeface="Helvetica Neue" panose="02000403000000020004"/>
              </a:rPr>
              <a:t>AI generativa </a:t>
            </a:r>
            <a:r>
              <a:rPr kumimoji="0" lang="it-IT" sz="1000" b="0" i="0" u="none" strike="noStrike" kern="1200" cap="none" spc="0" normalizeH="0" baseline="0" noProof="0">
                <a:ln>
                  <a:noFill/>
                </a:ln>
                <a:solidFill>
                  <a:prstClr val="black"/>
                </a:solidFill>
                <a:effectLst/>
                <a:uLnTx/>
                <a:uFillTx/>
                <a:latin typeface="Helvetica Neue" panose="02000403000000020004"/>
              </a:rPr>
              <a:t>e </a:t>
            </a:r>
            <a:r>
              <a:rPr kumimoji="0" lang="it-IT" sz="1000" b="1" i="0" u="none" strike="noStrike" kern="1200" cap="none" spc="0" normalizeH="0" baseline="0" noProof="0">
                <a:ln>
                  <a:noFill/>
                </a:ln>
                <a:solidFill>
                  <a:prstClr val="black"/>
                </a:solidFill>
                <a:effectLst/>
                <a:uLnTx/>
                <a:uFillTx/>
                <a:latin typeface="Helvetica Neue" panose="02000403000000020004"/>
              </a:rPr>
              <a:t>LLM</a:t>
            </a:r>
            <a:r>
              <a:rPr kumimoji="0" lang="it-IT" sz="1000" b="0" i="0" u="none" strike="noStrike" kern="1200" cap="none" spc="0" normalizeH="0" baseline="0" noProof="0">
                <a:ln>
                  <a:noFill/>
                </a:ln>
                <a:solidFill>
                  <a:prstClr val="black"/>
                </a:solidFill>
                <a:effectLst/>
                <a:uLnTx/>
                <a:uFillTx/>
                <a:latin typeface="Helvetica Neue" panose="02000403000000020004"/>
              </a:rPr>
              <a:t>, per semplificare e </a:t>
            </a:r>
            <a:r>
              <a:rPr kumimoji="0" lang="it-IT" sz="1000" b="1" i="0" u="none" strike="noStrike" kern="1200" cap="none" spc="0" normalizeH="0" baseline="0" noProof="0">
                <a:ln>
                  <a:noFill/>
                </a:ln>
                <a:solidFill>
                  <a:prstClr val="black"/>
                </a:solidFill>
                <a:effectLst/>
                <a:uLnTx/>
                <a:uFillTx/>
                <a:latin typeface="Helvetica Neue" panose="02000403000000020004"/>
              </a:rPr>
              <a:t>automatizzare la registrazione delle interazioni degli operatori sul campo</a:t>
            </a:r>
            <a:r>
              <a:rPr kumimoji="0" lang="it-IT" sz="1000" b="0" i="0" u="none" strike="noStrike" kern="1200" cap="none" spc="0" normalizeH="0" baseline="0" noProof="0">
                <a:ln>
                  <a:noFill/>
                </a:ln>
                <a:solidFill>
                  <a:prstClr val="black"/>
                </a:solidFill>
                <a:effectLst/>
                <a:uLnTx/>
                <a:uFillTx/>
                <a:latin typeface="Helvetica Neue" panose="02000403000000020004"/>
              </a:rPr>
              <a:t>. Questo agente utilizza </a:t>
            </a:r>
            <a:r>
              <a:rPr kumimoji="0" lang="it-IT" sz="1000" b="1" i="0" u="none" strike="noStrike" kern="1200" cap="none" spc="0" normalizeH="0" baseline="0" noProof="0">
                <a:ln>
                  <a:noFill/>
                </a:ln>
                <a:solidFill>
                  <a:prstClr val="black"/>
                </a:solidFill>
                <a:effectLst/>
                <a:uLnTx/>
                <a:uFillTx/>
                <a:latin typeface="Helvetica Neue" panose="02000403000000020004"/>
              </a:rPr>
              <a:t>algoritmi di riconoscimento vocale </a:t>
            </a:r>
            <a:r>
              <a:rPr kumimoji="0" lang="it-IT" sz="1000" b="0" i="0" u="none" strike="noStrike" kern="1200" cap="none" spc="0" normalizeH="0" baseline="0" noProof="0">
                <a:ln>
                  <a:noFill/>
                </a:ln>
                <a:solidFill>
                  <a:prstClr val="black"/>
                </a:solidFill>
                <a:effectLst/>
                <a:uLnTx/>
                <a:uFillTx/>
                <a:latin typeface="Helvetica Neue" panose="02000403000000020004"/>
              </a:rPr>
              <a:t>per comprendere pronunce complesse anche in ambienti rumorosi. Integra direttamente e in modo sicuro le informazioni nei sistemi di gestione degli asset, come ERP, MBI e WMES, eliminando la necessità di trascrizioni manuali e riducendo gli errori. La soluzione migliora l'efficienza operativa e fornisce un assistente AI affidabile per gli operatori.</a:t>
            </a:r>
            <a:endPar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endParaRPr>
          </a:p>
        </p:txBody>
      </p:sp>
      <p:sp>
        <p:nvSpPr>
          <p:cNvPr id="314" name="CasellaDiTesto 313">
            <a:extLst>
              <a:ext uri="{FF2B5EF4-FFF2-40B4-BE49-F238E27FC236}">
                <a16:creationId xmlns:a16="http://schemas.microsoft.com/office/drawing/2014/main" id="{D1354019-1403-74D8-D4FF-7CE987E06546}"/>
              </a:ext>
            </a:extLst>
          </p:cNvPr>
          <p:cNvSpPr txBox="1"/>
          <p:nvPr/>
        </p:nvSpPr>
        <p:spPr>
          <a:xfrm>
            <a:off x="2529741" y="4495782"/>
            <a:ext cx="8759150"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black"/>
                </a:solidFill>
                <a:effectLst/>
                <a:uLnTx/>
                <a:uFillTx/>
                <a:latin typeface="Helvetica Neue" panose="02000403000000020004"/>
              </a:rPr>
              <a:t>ReQurv</a:t>
            </a:r>
            <a:r>
              <a:rPr kumimoji="0" lang="it-IT" sz="1000" b="0" i="0" u="none" strike="noStrike" kern="1200" cap="none" spc="0" normalizeH="0" baseline="0" noProof="0">
                <a:ln>
                  <a:noFill/>
                </a:ln>
                <a:solidFill>
                  <a:prstClr val="black"/>
                </a:solidFill>
                <a:effectLst/>
                <a:uLnTx/>
                <a:uFillTx/>
                <a:latin typeface="Helvetica Neue" panose="02000403000000020004"/>
              </a:rPr>
              <a:t> ha sviluppato una piattaforma avanzata per la </a:t>
            </a:r>
            <a:r>
              <a:rPr kumimoji="0" lang="it-IT" sz="1000" b="1" i="0" u="none" strike="noStrike" kern="1200" cap="none" spc="0" normalizeH="0" baseline="0" noProof="0">
                <a:ln>
                  <a:noFill/>
                </a:ln>
                <a:solidFill>
                  <a:prstClr val="black"/>
                </a:solidFill>
                <a:effectLst/>
                <a:uLnTx/>
                <a:uFillTx/>
                <a:latin typeface="Helvetica Neue" panose="02000403000000020004"/>
              </a:rPr>
              <a:t>trascrizione vocale</a:t>
            </a:r>
            <a:r>
              <a:rPr kumimoji="0" lang="it-IT" sz="1000" b="0" i="0" u="none" strike="noStrike" kern="1200" cap="none" spc="0" normalizeH="0" baseline="0" noProof="0">
                <a:ln>
                  <a:noFill/>
                </a:ln>
                <a:solidFill>
                  <a:prstClr val="black"/>
                </a:solidFill>
                <a:effectLst/>
                <a:uLnTx/>
                <a:uFillTx/>
                <a:latin typeface="Helvetica Neue" panose="02000403000000020004"/>
              </a:rPr>
              <a:t> e la </a:t>
            </a:r>
            <a:r>
              <a:rPr kumimoji="0" lang="it-IT" sz="1000" b="1" i="0" u="none" strike="noStrike" kern="1200" cap="none" spc="0" normalizeH="0" baseline="0" noProof="0">
                <a:ln>
                  <a:noFill/>
                </a:ln>
                <a:solidFill>
                  <a:prstClr val="black"/>
                </a:solidFill>
                <a:effectLst/>
                <a:uLnTx/>
                <a:uFillTx/>
                <a:latin typeface="Helvetica Neue" panose="02000403000000020004"/>
              </a:rPr>
              <a:t>gestione dei task aziendali</a:t>
            </a:r>
            <a:r>
              <a:rPr kumimoji="0" lang="it-IT" sz="1000" b="0" i="0" u="none" strike="noStrike" kern="1200" cap="none" spc="0" normalizeH="0" baseline="0" noProof="0">
                <a:ln>
                  <a:noFill/>
                </a:ln>
                <a:solidFill>
                  <a:prstClr val="black"/>
                </a:solidFill>
                <a:effectLst/>
                <a:uLnTx/>
                <a:uFillTx/>
                <a:latin typeface="Helvetica Neue" panose="02000403000000020004"/>
              </a:rPr>
              <a:t>. Utilizzando la </a:t>
            </a:r>
            <a:r>
              <a:rPr kumimoji="0" lang="it-IT" sz="1000" b="1" i="0" u="none" strike="noStrike" kern="1200" cap="none" spc="0" normalizeH="0" baseline="0" noProof="0">
                <a:ln>
                  <a:noFill/>
                </a:ln>
                <a:solidFill>
                  <a:prstClr val="black"/>
                </a:solidFill>
                <a:effectLst/>
                <a:uLnTx/>
                <a:uFillTx/>
                <a:latin typeface="Helvetica Neue" panose="02000403000000020004"/>
              </a:rPr>
              <a:t>dettatura vocale</a:t>
            </a:r>
            <a:r>
              <a:rPr kumimoji="0" lang="it-IT" sz="1000" b="0" i="0" u="none" strike="noStrike" kern="1200" cap="none" spc="0" normalizeH="0" baseline="0" noProof="0">
                <a:ln>
                  <a:noFill/>
                </a:ln>
                <a:solidFill>
                  <a:prstClr val="black"/>
                </a:solidFill>
                <a:effectLst/>
                <a:uLnTx/>
                <a:uFillTx/>
                <a:latin typeface="Helvetica Neue" panose="02000403000000020004"/>
              </a:rPr>
              <a:t> la piattaforma trasforma automaticamente il parlato in testo e lo inserisce direttamente nel database aziendale o nel gestionale. Oltre alla trascrizione </a:t>
            </a:r>
            <a:r>
              <a:rPr kumimoji="0" lang="it-IT" sz="1000" b="0" i="0" u="none" strike="noStrike" kern="1200" cap="none" spc="0" normalizeH="0" baseline="0" noProof="0" err="1">
                <a:ln>
                  <a:noFill/>
                </a:ln>
                <a:solidFill>
                  <a:prstClr val="black"/>
                </a:solidFill>
                <a:effectLst/>
                <a:uLnTx/>
                <a:uFillTx/>
                <a:latin typeface="Helvetica Neue" panose="02000403000000020004"/>
              </a:rPr>
              <a:t>ReQurv</a:t>
            </a:r>
            <a:r>
              <a:rPr kumimoji="0" lang="it-IT" sz="1000" b="0" i="0" u="none" strike="noStrike" kern="1200" cap="none" spc="0" normalizeH="0" baseline="0" noProof="0">
                <a:ln>
                  <a:noFill/>
                </a:ln>
                <a:solidFill>
                  <a:prstClr val="black"/>
                </a:solidFill>
                <a:effectLst/>
                <a:uLnTx/>
                <a:uFillTx/>
                <a:latin typeface="Helvetica Neue" panose="02000403000000020004"/>
              </a:rPr>
              <a:t> offre anche un sistema di </a:t>
            </a:r>
            <a:r>
              <a:rPr kumimoji="0" lang="it-IT" sz="1000" b="1" i="0" u="none" strike="noStrike" kern="1200" cap="none" spc="0" normalizeH="0" baseline="0" noProof="0">
                <a:ln>
                  <a:noFill/>
                </a:ln>
                <a:solidFill>
                  <a:prstClr val="black"/>
                </a:solidFill>
                <a:effectLst/>
                <a:uLnTx/>
                <a:uFillTx/>
                <a:latin typeface="Helvetica Neue" panose="02000403000000020004"/>
              </a:rPr>
              <a:t>traduzione multilingua</a:t>
            </a:r>
            <a:r>
              <a:rPr kumimoji="0" lang="it-IT" sz="1000" b="0" i="0" u="none" strike="noStrike" kern="1200" cap="none" spc="0" normalizeH="0" baseline="0" noProof="0">
                <a:ln>
                  <a:noFill/>
                </a:ln>
                <a:solidFill>
                  <a:prstClr val="black"/>
                </a:solidFill>
                <a:effectLst/>
                <a:uLnTx/>
                <a:uFillTx/>
                <a:latin typeface="Helvetica Neue" panose="02000403000000020004"/>
              </a:rPr>
              <a:t> facilitando la comunicazione internazionale. L'integrazione cloud sui server italiani di </a:t>
            </a:r>
            <a:r>
              <a:rPr kumimoji="0" lang="it-IT" sz="1000" b="0" i="0" u="none" strike="noStrike" kern="1200" cap="none" spc="0" normalizeH="0" baseline="0" noProof="0" err="1">
                <a:ln>
                  <a:noFill/>
                </a:ln>
                <a:solidFill>
                  <a:prstClr val="black"/>
                </a:solidFill>
                <a:effectLst/>
                <a:uLnTx/>
                <a:uFillTx/>
                <a:latin typeface="Helvetica Neue" panose="02000403000000020004"/>
              </a:rPr>
              <a:t>ReQurv</a:t>
            </a:r>
            <a:r>
              <a:rPr kumimoji="0" lang="it-IT" sz="1000" b="0" i="0" u="none" strike="noStrike" kern="1200" cap="none" spc="0" normalizeH="0" baseline="0" noProof="0">
                <a:ln>
                  <a:noFill/>
                </a:ln>
                <a:solidFill>
                  <a:prstClr val="black"/>
                </a:solidFill>
                <a:effectLst/>
                <a:uLnTx/>
                <a:uFillTx/>
                <a:latin typeface="Helvetica Neue" panose="02000403000000020004"/>
              </a:rPr>
              <a:t> assicura massima sicurezza e trasparenza dei dati aziendali.</a:t>
            </a:r>
            <a:endPar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endParaRPr>
          </a:p>
        </p:txBody>
      </p:sp>
      <p:sp>
        <p:nvSpPr>
          <p:cNvPr id="315" name="CasellaDiTesto 314">
            <a:extLst>
              <a:ext uri="{FF2B5EF4-FFF2-40B4-BE49-F238E27FC236}">
                <a16:creationId xmlns:a16="http://schemas.microsoft.com/office/drawing/2014/main" id="{09A7BEFB-27C0-D440-1C0B-BC23FBB50F6A}"/>
              </a:ext>
            </a:extLst>
          </p:cNvPr>
          <p:cNvSpPr txBox="1"/>
          <p:nvPr/>
        </p:nvSpPr>
        <p:spPr>
          <a:xfrm>
            <a:off x="2529741" y="5568988"/>
            <a:ext cx="8759150"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black"/>
                </a:solidFill>
                <a:effectLst/>
                <a:uLnTx/>
                <a:uFillTx/>
                <a:latin typeface="Helvetica Neue" panose="02000403000000020004"/>
              </a:rPr>
              <a:t>Screevo</a:t>
            </a:r>
            <a:r>
              <a:rPr kumimoji="0" lang="it-IT" sz="1000" b="0" i="0" u="none" strike="noStrike" kern="1200" cap="none" spc="0" normalizeH="0" baseline="0" noProof="0">
                <a:ln>
                  <a:noFill/>
                </a:ln>
                <a:solidFill>
                  <a:prstClr val="black"/>
                </a:solidFill>
                <a:effectLst/>
                <a:uLnTx/>
                <a:uFillTx/>
                <a:latin typeface="Helvetica Neue" panose="02000403000000020004"/>
              </a:rPr>
              <a:t> è un assistente vocale progettato per i «</a:t>
            </a:r>
            <a:r>
              <a:rPr kumimoji="0" lang="it-IT" sz="1000" b="0" i="0" u="none" strike="noStrike" kern="1200" cap="none" spc="0" normalizeH="0" baseline="0" noProof="0" err="1">
                <a:ln>
                  <a:noFill/>
                </a:ln>
                <a:solidFill>
                  <a:prstClr val="black"/>
                </a:solidFill>
                <a:effectLst/>
                <a:uLnTx/>
                <a:uFillTx/>
                <a:latin typeface="Helvetica Neue" panose="02000403000000020004"/>
              </a:rPr>
              <a:t>Deskless</a:t>
            </a:r>
            <a:r>
              <a:rPr kumimoji="0" lang="it-IT" sz="1000" b="0" i="0" u="none" strike="noStrike" kern="1200" cap="none" spc="0" normalizeH="0" baseline="0" noProof="0">
                <a:ln>
                  <a:noFill/>
                </a:ln>
                <a:solidFill>
                  <a:prstClr val="black"/>
                </a:solidFill>
                <a:effectLst/>
                <a:uLnTx/>
                <a:uFillTx/>
                <a:latin typeface="Helvetica Neue" panose="02000403000000020004"/>
              </a:rPr>
              <a:t> Workers», che </a:t>
            </a:r>
            <a:r>
              <a:rPr kumimoji="0" lang="it-IT" sz="1000" b="1" i="0" u="none" strike="noStrike" kern="1200" cap="none" spc="0" normalizeH="0" baseline="0" noProof="0">
                <a:ln>
                  <a:noFill/>
                </a:ln>
                <a:solidFill>
                  <a:prstClr val="black"/>
                </a:solidFill>
                <a:effectLst/>
                <a:uLnTx/>
                <a:uFillTx/>
                <a:latin typeface="Helvetica Neue" panose="02000403000000020004"/>
              </a:rPr>
              <a:t>semplifica l'interazione con i sistemi aziendali </a:t>
            </a:r>
            <a:r>
              <a:rPr kumimoji="0" lang="it-IT" sz="1000" b="0" i="0" u="none" strike="noStrike" kern="1200" cap="none" spc="0" normalizeH="0" baseline="0" noProof="0">
                <a:ln>
                  <a:noFill/>
                </a:ln>
                <a:solidFill>
                  <a:prstClr val="black"/>
                </a:solidFill>
                <a:effectLst/>
                <a:uLnTx/>
                <a:uFillTx/>
                <a:latin typeface="Helvetica Neue" panose="02000403000000020004"/>
              </a:rPr>
              <a:t>senza richiedere integrazioni complesse. Utilizza tecnologie avanzate come il </a:t>
            </a:r>
            <a:r>
              <a:rPr kumimoji="0" lang="it-IT" sz="1000" b="1" i="0" u="none" strike="noStrike" kern="1200" cap="none" spc="0" normalizeH="0" baseline="0" noProof="0">
                <a:ln>
                  <a:noFill/>
                </a:ln>
                <a:solidFill>
                  <a:prstClr val="black"/>
                </a:solidFill>
                <a:effectLst/>
                <a:uLnTx/>
                <a:uFillTx/>
                <a:latin typeface="Helvetica Neue" panose="02000403000000020004"/>
              </a:rPr>
              <a:t>Natural Language </a:t>
            </a:r>
            <a:r>
              <a:rPr kumimoji="0" lang="it-IT" sz="1000" b="1" i="0" u="none" strike="noStrike" kern="1200" cap="none" spc="0" normalizeH="0" baseline="0" noProof="0" err="1">
                <a:ln>
                  <a:noFill/>
                </a:ln>
                <a:solidFill>
                  <a:prstClr val="black"/>
                </a:solidFill>
                <a:effectLst/>
                <a:uLnTx/>
                <a:uFillTx/>
                <a:latin typeface="Helvetica Neue" panose="02000403000000020004"/>
              </a:rPr>
              <a:t>Understanding</a:t>
            </a:r>
            <a:r>
              <a:rPr kumimoji="0" lang="it-IT" sz="1000" b="1" i="0" u="none" strike="noStrike" kern="1200" cap="none" spc="0" normalizeH="0" baseline="0" noProof="0">
                <a:ln>
                  <a:noFill/>
                </a:ln>
                <a:solidFill>
                  <a:prstClr val="black"/>
                </a:solidFill>
                <a:effectLst/>
                <a:uLnTx/>
                <a:uFillTx/>
                <a:latin typeface="Helvetica Neue" panose="02000403000000020004"/>
              </a:rPr>
              <a:t> </a:t>
            </a:r>
            <a:r>
              <a:rPr kumimoji="0" lang="it-IT" sz="1000" i="0" u="none" strike="noStrike" kern="1200" cap="none" spc="0" normalizeH="0" baseline="0" noProof="0">
                <a:ln>
                  <a:noFill/>
                </a:ln>
                <a:solidFill>
                  <a:prstClr val="black"/>
                </a:solidFill>
                <a:effectLst/>
                <a:uLnTx/>
                <a:uFillTx/>
                <a:latin typeface="Helvetica Neue" panose="02000403000000020004"/>
              </a:rPr>
              <a:t>e la </a:t>
            </a:r>
            <a:r>
              <a:rPr kumimoji="0" lang="it-IT" sz="1000" b="1" i="0" u="none" strike="noStrike" kern="1200" cap="none" spc="0" normalizeH="0" baseline="0" noProof="0" err="1">
                <a:ln>
                  <a:noFill/>
                </a:ln>
                <a:solidFill>
                  <a:prstClr val="black"/>
                </a:solidFill>
                <a:effectLst/>
                <a:uLnTx/>
                <a:uFillTx/>
                <a:latin typeface="Helvetica Neue" panose="02000403000000020004"/>
              </a:rPr>
              <a:t>Robotic</a:t>
            </a:r>
            <a:r>
              <a:rPr kumimoji="0" lang="it-IT" sz="1000" b="1" i="0" u="none" strike="noStrike" kern="1200" cap="none" spc="0" normalizeH="0" baseline="0" noProof="0">
                <a:ln>
                  <a:noFill/>
                </a:ln>
                <a:solidFill>
                  <a:prstClr val="black"/>
                </a:solidFill>
                <a:effectLst/>
                <a:uLnTx/>
                <a:uFillTx/>
                <a:latin typeface="Helvetica Neue" panose="02000403000000020004"/>
              </a:rPr>
              <a:t> </a:t>
            </a:r>
            <a:r>
              <a:rPr kumimoji="0" lang="it-IT" sz="1000" b="1" i="0" u="none" strike="noStrike" kern="1200" cap="none" spc="0" normalizeH="0" baseline="0" noProof="0" err="1">
                <a:ln>
                  <a:noFill/>
                </a:ln>
                <a:solidFill>
                  <a:prstClr val="black"/>
                </a:solidFill>
                <a:effectLst/>
                <a:uLnTx/>
                <a:uFillTx/>
                <a:latin typeface="Helvetica Neue" panose="02000403000000020004"/>
              </a:rPr>
              <a:t>Process</a:t>
            </a:r>
            <a:r>
              <a:rPr kumimoji="0" lang="it-IT" sz="1000" b="1" i="0" u="none" strike="noStrike" kern="1200" cap="none" spc="0" normalizeH="0" baseline="0" noProof="0">
                <a:ln>
                  <a:noFill/>
                </a:ln>
                <a:solidFill>
                  <a:prstClr val="black"/>
                </a:solidFill>
                <a:effectLst/>
                <a:uLnTx/>
                <a:uFillTx/>
                <a:latin typeface="Helvetica Neue" panose="02000403000000020004"/>
              </a:rPr>
              <a:t> Automation </a:t>
            </a:r>
            <a:r>
              <a:rPr kumimoji="0" lang="it-IT" sz="1000" b="0" i="0" u="none" strike="noStrike" kern="1200" cap="none" spc="0" normalizeH="0" baseline="0" noProof="0">
                <a:ln>
                  <a:noFill/>
                </a:ln>
                <a:solidFill>
                  <a:prstClr val="black"/>
                </a:solidFill>
                <a:effectLst/>
                <a:uLnTx/>
                <a:uFillTx/>
                <a:latin typeface="Helvetica Neue" panose="02000403000000020004"/>
              </a:rPr>
              <a:t>per </a:t>
            </a:r>
            <a:r>
              <a:rPr kumimoji="0" lang="it-IT" sz="1000" b="1" i="0" u="none" strike="noStrike" kern="1200" cap="none" spc="0" normalizeH="0" baseline="0" noProof="0">
                <a:ln>
                  <a:noFill/>
                </a:ln>
                <a:solidFill>
                  <a:prstClr val="black"/>
                </a:solidFill>
                <a:effectLst/>
                <a:uLnTx/>
                <a:uFillTx/>
                <a:latin typeface="Helvetica Neue" panose="02000403000000020004"/>
              </a:rPr>
              <a:t>automatizzare l'inserimento dei dati </a:t>
            </a:r>
            <a:r>
              <a:rPr kumimoji="0" lang="it-IT" sz="1000" b="0" i="0" u="none" strike="noStrike" kern="1200" cap="none" spc="0" normalizeH="0" baseline="0" noProof="0">
                <a:ln>
                  <a:noFill/>
                </a:ln>
                <a:solidFill>
                  <a:prstClr val="black"/>
                </a:solidFill>
                <a:effectLst/>
                <a:uLnTx/>
                <a:uFillTx/>
                <a:latin typeface="Helvetica Neue" panose="02000403000000020004"/>
              </a:rPr>
              <a:t>e guidare gli utenti nei processi aziendali, riducendo il tempo dedicato all'inserimento manuale. Compatibile con Android, iOS e Windows, </a:t>
            </a:r>
            <a:r>
              <a:rPr kumimoji="0" lang="it-IT" sz="1000" b="0" i="0" u="none" strike="noStrike" kern="1200" cap="none" spc="0" normalizeH="0" baseline="0" noProof="0" err="1">
                <a:ln>
                  <a:noFill/>
                </a:ln>
                <a:solidFill>
                  <a:prstClr val="black"/>
                </a:solidFill>
                <a:effectLst/>
                <a:uLnTx/>
                <a:uFillTx/>
                <a:latin typeface="Helvetica Neue" panose="02000403000000020004"/>
              </a:rPr>
              <a:t>Screevo</a:t>
            </a:r>
            <a:r>
              <a:rPr kumimoji="0" lang="it-IT" sz="1000" b="0" i="0" u="none" strike="noStrike" kern="1200" cap="none" spc="0" normalizeH="0" baseline="0" noProof="0">
                <a:ln>
                  <a:noFill/>
                </a:ln>
                <a:solidFill>
                  <a:prstClr val="black"/>
                </a:solidFill>
                <a:effectLst/>
                <a:uLnTx/>
                <a:uFillTx/>
                <a:latin typeface="Helvetica Neue" panose="02000403000000020004"/>
              </a:rPr>
              <a:t> funziona anche in ambienti rumorosi e gestisce dati biometrici. Supporta 20 lingue, lavora offline e si integra con ERP.</a:t>
            </a:r>
            <a:endParaRPr kumimoji="0" lang="it-IT" sz="1000" b="0" i="0" u="none" strike="noStrike" kern="1200" cap="none" spc="0" normalizeH="0" baseline="0" noProof="0">
              <a:ln>
                <a:noFill/>
              </a:ln>
              <a:solidFill>
                <a:prstClr val="black"/>
              </a:solidFill>
              <a:effectLst/>
              <a:uLnTx/>
              <a:uFillTx/>
              <a:latin typeface="Helvetica Neue" panose="02000403000000020004"/>
              <a:cs typeface="Arial" panose="020B0604020202020204" pitchFamily="34" charset="0"/>
            </a:endParaRPr>
          </a:p>
        </p:txBody>
      </p:sp>
      <p:grpSp>
        <p:nvGrpSpPr>
          <p:cNvPr id="295" name="Gruppo 294">
            <a:extLst>
              <a:ext uri="{FF2B5EF4-FFF2-40B4-BE49-F238E27FC236}">
                <a16:creationId xmlns:a16="http://schemas.microsoft.com/office/drawing/2014/main" id="{067A0A95-0A31-6203-49D4-30C44F0FA78D}"/>
              </a:ext>
            </a:extLst>
          </p:cNvPr>
          <p:cNvGrpSpPr/>
          <p:nvPr/>
        </p:nvGrpSpPr>
        <p:grpSpPr>
          <a:xfrm>
            <a:off x="10958426" y="5427974"/>
            <a:ext cx="168134" cy="168134"/>
            <a:chOff x="9785695" y="6639571"/>
            <a:chExt cx="168134" cy="168134"/>
          </a:xfrm>
        </p:grpSpPr>
        <p:sp>
          <p:nvSpPr>
            <p:cNvPr id="296" name="Rettangolo con angoli arrotondati 295">
              <a:extLst>
                <a:ext uri="{FF2B5EF4-FFF2-40B4-BE49-F238E27FC236}">
                  <a16:creationId xmlns:a16="http://schemas.microsoft.com/office/drawing/2014/main" id="{83560FF9-5BA3-CA57-C91D-B977186A2D19}"/>
                </a:ext>
              </a:extLst>
            </p:cNvPr>
            <p:cNvSpPr/>
            <p:nvPr/>
          </p:nvSpPr>
          <p:spPr bwMode="auto">
            <a:xfrm>
              <a:off x="9785695" y="6639571"/>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97" name="Elemento grafico 296" descr="Processore con riempimento a tinta unita">
              <a:extLst>
                <a:ext uri="{FF2B5EF4-FFF2-40B4-BE49-F238E27FC236}">
                  <a16:creationId xmlns:a16="http://schemas.microsoft.com/office/drawing/2014/main" id="{C628E90B-7831-BA99-2793-A847A35427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962" y="6659644"/>
              <a:ext cx="129600" cy="129600"/>
            </a:xfrm>
            <a:prstGeom prst="rect">
              <a:avLst/>
            </a:prstGeom>
          </p:spPr>
        </p:pic>
      </p:grpSp>
      <p:sp>
        <p:nvSpPr>
          <p:cNvPr id="13" name="CasellaDiTesto 12">
            <a:extLst>
              <a:ext uri="{FF2B5EF4-FFF2-40B4-BE49-F238E27FC236}">
                <a16:creationId xmlns:a16="http://schemas.microsoft.com/office/drawing/2014/main" id="{6C312849-345D-FCAB-177E-17871CB1F2A3}"/>
              </a:ext>
            </a:extLst>
          </p:cNvPr>
          <p:cNvSpPr txBox="1"/>
          <p:nvPr/>
        </p:nvSpPr>
        <p:spPr>
          <a:xfrm>
            <a:off x="9577393" y="6611968"/>
            <a:ext cx="3361528" cy="230832"/>
          </a:xfrm>
          <a:prstGeom prst="rect">
            <a:avLst/>
          </a:prstGeom>
          <a:noFill/>
        </p:spPr>
        <p:txBody>
          <a:bodyPr wrap="square">
            <a:spAutoFit/>
          </a:bodyPr>
          <a:lstStyle/>
          <a:p>
            <a:pPr algn="just"/>
            <a:r>
              <a:rPr lang="it-IT" sz="900">
                <a:solidFill>
                  <a:schemeClr val="bg1"/>
                </a:solidFill>
                <a:latin typeface="+mj-lt"/>
                <a:cs typeface="Arial" panose="020B0604020202020204" pitchFamily="34" charset="0"/>
              </a:rPr>
              <a:t> HARDWARE + SOFTWARE             </a:t>
            </a:r>
            <a:r>
              <a:rPr lang="it-IT" sz="900" err="1">
                <a:solidFill>
                  <a:schemeClr val="bg1"/>
                </a:solidFill>
                <a:latin typeface="+mj-lt"/>
                <a:cs typeface="Arial" panose="020B0604020202020204" pitchFamily="34" charset="0"/>
              </a:rPr>
              <a:t>SOFTWARE</a:t>
            </a:r>
            <a:endParaRPr lang="it-IT" sz="900">
              <a:solidFill>
                <a:schemeClr val="bg1"/>
              </a:solidFill>
              <a:latin typeface="+mj-lt"/>
              <a:cs typeface="Arial" panose="020B0604020202020204" pitchFamily="34" charset="0"/>
            </a:endParaRPr>
          </a:p>
        </p:txBody>
      </p:sp>
      <p:grpSp>
        <p:nvGrpSpPr>
          <p:cNvPr id="14" name="Gruppo 13">
            <a:extLst>
              <a:ext uri="{FF2B5EF4-FFF2-40B4-BE49-F238E27FC236}">
                <a16:creationId xmlns:a16="http://schemas.microsoft.com/office/drawing/2014/main" id="{B2508C8A-339D-D348-044A-0A955B8CD66F}"/>
              </a:ext>
            </a:extLst>
          </p:cNvPr>
          <p:cNvGrpSpPr/>
          <p:nvPr/>
        </p:nvGrpSpPr>
        <p:grpSpPr>
          <a:xfrm>
            <a:off x="10916665" y="6639571"/>
            <a:ext cx="168134" cy="168134"/>
            <a:chOff x="9785695" y="6639571"/>
            <a:chExt cx="168134" cy="168134"/>
          </a:xfrm>
        </p:grpSpPr>
        <p:sp>
          <p:nvSpPr>
            <p:cNvPr id="15" name="Rettangolo con angoli arrotondati 14">
              <a:extLst>
                <a:ext uri="{FF2B5EF4-FFF2-40B4-BE49-F238E27FC236}">
                  <a16:creationId xmlns:a16="http://schemas.microsoft.com/office/drawing/2014/main" id="{AA298EB3-0EC7-C05F-8EAD-AF056184C06B}"/>
                </a:ext>
              </a:extLst>
            </p:cNvPr>
            <p:cNvSpPr/>
            <p:nvPr/>
          </p:nvSpPr>
          <p:spPr bwMode="auto">
            <a:xfrm>
              <a:off x="9785695" y="6639571"/>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17" name="Elemento grafico 16" descr="Processore con riempimento a tinta unita">
              <a:extLst>
                <a:ext uri="{FF2B5EF4-FFF2-40B4-BE49-F238E27FC236}">
                  <a16:creationId xmlns:a16="http://schemas.microsoft.com/office/drawing/2014/main" id="{FC2D2971-2CDB-8828-D98D-EE62EB29EC1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962" y="6659644"/>
              <a:ext cx="129600" cy="129600"/>
            </a:xfrm>
            <a:prstGeom prst="rect">
              <a:avLst/>
            </a:prstGeom>
          </p:spPr>
        </p:pic>
      </p:grpSp>
      <p:grpSp>
        <p:nvGrpSpPr>
          <p:cNvPr id="18" name="Gruppo 17">
            <a:extLst>
              <a:ext uri="{FF2B5EF4-FFF2-40B4-BE49-F238E27FC236}">
                <a16:creationId xmlns:a16="http://schemas.microsoft.com/office/drawing/2014/main" id="{A6160876-1DEC-234B-5279-C897AF1DB2D2}"/>
              </a:ext>
            </a:extLst>
          </p:cNvPr>
          <p:cNvGrpSpPr/>
          <p:nvPr/>
        </p:nvGrpSpPr>
        <p:grpSpPr>
          <a:xfrm>
            <a:off x="11792382" y="6636024"/>
            <a:ext cx="168134" cy="168134"/>
            <a:chOff x="11238494" y="6636024"/>
            <a:chExt cx="168134" cy="168134"/>
          </a:xfrm>
        </p:grpSpPr>
        <p:sp>
          <p:nvSpPr>
            <p:cNvPr id="19" name="Rettangolo con angoli arrotondati 18">
              <a:extLst>
                <a:ext uri="{FF2B5EF4-FFF2-40B4-BE49-F238E27FC236}">
                  <a16:creationId xmlns:a16="http://schemas.microsoft.com/office/drawing/2014/main" id="{8F2D291E-0E4F-D41E-968F-C555F1F730F4}"/>
                </a:ext>
              </a:extLst>
            </p:cNvPr>
            <p:cNvSpPr/>
            <p:nvPr/>
          </p:nvSpPr>
          <p:spPr bwMode="auto">
            <a:xfrm>
              <a:off x="11238494" y="6636024"/>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0" name="Elemento grafico 19" descr="Internet delle cose con riempimento a tinta unita">
              <a:extLst>
                <a:ext uri="{FF2B5EF4-FFF2-40B4-BE49-F238E27FC236}">
                  <a16:creationId xmlns:a16="http://schemas.microsoft.com/office/drawing/2014/main" id="{B9ABAEED-E517-3C72-CC0E-D7F41017FCB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60145" y="6655435"/>
              <a:ext cx="129313" cy="129313"/>
            </a:xfrm>
            <a:prstGeom prst="rect">
              <a:avLst/>
            </a:prstGeom>
          </p:spPr>
        </p:pic>
      </p:grpSp>
      <p:sp>
        <p:nvSpPr>
          <p:cNvPr id="6" name="Slide Number Placeholder 6">
            <a:extLst>
              <a:ext uri="{FF2B5EF4-FFF2-40B4-BE49-F238E27FC236}">
                <a16:creationId xmlns:a16="http://schemas.microsoft.com/office/drawing/2014/main" id="{1608C5C7-1A04-00E8-982D-86825A6B510A}"/>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5</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pic>
        <p:nvPicPr>
          <p:cNvPr id="5" name="Immagine 4">
            <a:extLst>
              <a:ext uri="{FF2B5EF4-FFF2-40B4-BE49-F238E27FC236}">
                <a16:creationId xmlns:a16="http://schemas.microsoft.com/office/drawing/2014/main" id="{41F476EF-DF25-C2D9-4906-C1C0BADAA19A}"/>
              </a:ext>
            </a:extLst>
          </p:cNvPr>
          <p:cNvPicPr>
            <a:picLocks noChangeAspect="1"/>
          </p:cNvPicPr>
          <p:nvPr/>
        </p:nvPicPr>
        <p:blipFill>
          <a:blip r:embed="rId14"/>
          <a:stretch>
            <a:fillRect/>
          </a:stretch>
        </p:blipFill>
        <p:spPr>
          <a:xfrm>
            <a:off x="8294340" y="447655"/>
            <a:ext cx="3532535" cy="841942"/>
          </a:xfrm>
          <a:prstGeom prst="rect">
            <a:avLst/>
          </a:prstGeom>
        </p:spPr>
      </p:pic>
      <p:grpSp>
        <p:nvGrpSpPr>
          <p:cNvPr id="10" name="Gruppo 9">
            <a:extLst>
              <a:ext uri="{FF2B5EF4-FFF2-40B4-BE49-F238E27FC236}">
                <a16:creationId xmlns:a16="http://schemas.microsoft.com/office/drawing/2014/main" id="{A5E94A82-C97E-8B44-498F-0278B9FAD71D}"/>
              </a:ext>
            </a:extLst>
          </p:cNvPr>
          <p:cNvGrpSpPr/>
          <p:nvPr/>
        </p:nvGrpSpPr>
        <p:grpSpPr>
          <a:xfrm>
            <a:off x="10958426" y="4354263"/>
            <a:ext cx="168134" cy="168313"/>
            <a:chOff x="10958426" y="4354263"/>
            <a:chExt cx="168134" cy="168313"/>
          </a:xfrm>
        </p:grpSpPr>
        <p:grpSp>
          <p:nvGrpSpPr>
            <p:cNvPr id="289" name="Gruppo 288">
              <a:extLst>
                <a:ext uri="{FF2B5EF4-FFF2-40B4-BE49-F238E27FC236}">
                  <a16:creationId xmlns:a16="http://schemas.microsoft.com/office/drawing/2014/main" id="{4CF1E527-63F8-E5C2-2B3F-AF818563C9F0}"/>
                </a:ext>
              </a:extLst>
            </p:cNvPr>
            <p:cNvGrpSpPr/>
            <p:nvPr/>
          </p:nvGrpSpPr>
          <p:grpSpPr>
            <a:xfrm>
              <a:off x="10958426" y="4354442"/>
              <a:ext cx="168134" cy="168134"/>
              <a:chOff x="9785695" y="6639571"/>
              <a:chExt cx="168134" cy="168134"/>
            </a:xfrm>
          </p:grpSpPr>
          <p:sp>
            <p:nvSpPr>
              <p:cNvPr id="290" name="Rettangolo con angoli arrotondati 289">
                <a:extLst>
                  <a:ext uri="{FF2B5EF4-FFF2-40B4-BE49-F238E27FC236}">
                    <a16:creationId xmlns:a16="http://schemas.microsoft.com/office/drawing/2014/main" id="{A0B35774-8F57-DCEF-2CC7-E1B41515B079}"/>
                  </a:ext>
                </a:extLst>
              </p:cNvPr>
              <p:cNvSpPr/>
              <p:nvPr/>
            </p:nvSpPr>
            <p:spPr bwMode="auto">
              <a:xfrm>
                <a:off x="9785695" y="6639571"/>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91" name="Elemento grafico 290" descr="Processore con riempimento a tinta unita">
                <a:extLst>
                  <a:ext uri="{FF2B5EF4-FFF2-40B4-BE49-F238E27FC236}">
                    <a16:creationId xmlns:a16="http://schemas.microsoft.com/office/drawing/2014/main" id="{DEE85C11-AF4C-5CCA-B17E-7A0EA0077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962" y="6659644"/>
                <a:ext cx="129600" cy="129600"/>
              </a:xfrm>
              <a:prstGeom prst="rect">
                <a:avLst/>
              </a:prstGeom>
            </p:spPr>
          </p:pic>
        </p:grpSp>
        <p:grpSp>
          <p:nvGrpSpPr>
            <p:cNvPr id="3" name="Gruppo 2">
              <a:extLst>
                <a:ext uri="{FF2B5EF4-FFF2-40B4-BE49-F238E27FC236}">
                  <a16:creationId xmlns:a16="http://schemas.microsoft.com/office/drawing/2014/main" id="{F3B799BB-61DE-1C2F-E973-C37581057178}"/>
                </a:ext>
              </a:extLst>
            </p:cNvPr>
            <p:cNvGrpSpPr/>
            <p:nvPr/>
          </p:nvGrpSpPr>
          <p:grpSpPr>
            <a:xfrm>
              <a:off x="10958426" y="4354263"/>
              <a:ext cx="168134" cy="168134"/>
              <a:chOff x="11238494" y="6636024"/>
              <a:chExt cx="168134" cy="168134"/>
            </a:xfrm>
          </p:grpSpPr>
          <p:sp>
            <p:nvSpPr>
              <p:cNvPr id="7" name="Rettangolo con angoli arrotondati 6">
                <a:extLst>
                  <a:ext uri="{FF2B5EF4-FFF2-40B4-BE49-F238E27FC236}">
                    <a16:creationId xmlns:a16="http://schemas.microsoft.com/office/drawing/2014/main" id="{3DC79543-5036-F706-E64B-96968495AAEB}"/>
                  </a:ext>
                </a:extLst>
              </p:cNvPr>
              <p:cNvSpPr/>
              <p:nvPr/>
            </p:nvSpPr>
            <p:spPr bwMode="auto">
              <a:xfrm>
                <a:off x="11238494" y="6636024"/>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9" name="Elemento grafico 8" descr="Internet delle cose con riempimento a tinta unita">
                <a:extLst>
                  <a:ext uri="{FF2B5EF4-FFF2-40B4-BE49-F238E27FC236}">
                    <a16:creationId xmlns:a16="http://schemas.microsoft.com/office/drawing/2014/main" id="{616BDDA1-4AEC-FD66-5191-46BB7D5F59F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60145" y="6655435"/>
                <a:ext cx="129313" cy="129313"/>
              </a:xfrm>
              <a:prstGeom prst="rect">
                <a:avLst/>
              </a:prstGeom>
            </p:spPr>
          </p:pic>
        </p:grpSp>
      </p:grpSp>
      <p:grpSp>
        <p:nvGrpSpPr>
          <p:cNvPr id="24" name="Gruppo 23">
            <a:extLst>
              <a:ext uri="{FF2B5EF4-FFF2-40B4-BE49-F238E27FC236}">
                <a16:creationId xmlns:a16="http://schemas.microsoft.com/office/drawing/2014/main" id="{440FCD34-CF8A-2C18-3669-C5C5A8226A03}"/>
              </a:ext>
            </a:extLst>
          </p:cNvPr>
          <p:cNvGrpSpPr/>
          <p:nvPr/>
        </p:nvGrpSpPr>
        <p:grpSpPr>
          <a:xfrm>
            <a:off x="10958426" y="3280911"/>
            <a:ext cx="168134" cy="168313"/>
            <a:chOff x="10958426" y="3280911"/>
            <a:chExt cx="168134" cy="168313"/>
          </a:xfrm>
        </p:grpSpPr>
        <p:grpSp>
          <p:nvGrpSpPr>
            <p:cNvPr id="268" name="Gruppo 267">
              <a:extLst>
                <a:ext uri="{FF2B5EF4-FFF2-40B4-BE49-F238E27FC236}">
                  <a16:creationId xmlns:a16="http://schemas.microsoft.com/office/drawing/2014/main" id="{BB8BCFA3-A0FE-469E-1600-696C635835ED}"/>
                </a:ext>
              </a:extLst>
            </p:cNvPr>
            <p:cNvGrpSpPr/>
            <p:nvPr/>
          </p:nvGrpSpPr>
          <p:grpSpPr>
            <a:xfrm>
              <a:off x="10958426" y="3280911"/>
              <a:ext cx="168134" cy="168134"/>
              <a:chOff x="9785695" y="6639571"/>
              <a:chExt cx="168134" cy="168134"/>
            </a:xfrm>
          </p:grpSpPr>
          <p:sp>
            <p:nvSpPr>
              <p:cNvPr id="269" name="Rettangolo con angoli arrotondati 268">
                <a:extLst>
                  <a:ext uri="{FF2B5EF4-FFF2-40B4-BE49-F238E27FC236}">
                    <a16:creationId xmlns:a16="http://schemas.microsoft.com/office/drawing/2014/main" id="{A5D2ED40-4AAD-3420-E84A-1903674FD9AC}"/>
                  </a:ext>
                </a:extLst>
              </p:cNvPr>
              <p:cNvSpPr/>
              <p:nvPr/>
            </p:nvSpPr>
            <p:spPr bwMode="auto">
              <a:xfrm>
                <a:off x="9785695" y="6639571"/>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70" name="Elemento grafico 269" descr="Processore con riempimento a tinta unita">
                <a:extLst>
                  <a:ext uri="{FF2B5EF4-FFF2-40B4-BE49-F238E27FC236}">
                    <a16:creationId xmlns:a16="http://schemas.microsoft.com/office/drawing/2014/main" id="{6F115553-2E36-A74D-B8FD-206C0C9632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962" y="6659644"/>
                <a:ext cx="129600" cy="129600"/>
              </a:xfrm>
              <a:prstGeom prst="rect">
                <a:avLst/>
              </a:prstGeom>
            </p:spPr>
          </p:pic>
        </p:grpSp>
        <p:grpSp>
          <p:nvGrpSpPr>
            <p:cNvPr id="21" name="Gruppo 20">
              <a:extLst>
                <a:ext uri="{FF2B5EF4-FFF2-40B4-BE49-F238E27FC236}">
                  <a16:creationId xmlns:a16="http://schemas.microsoft.com/office/drawing/2014/main" id="{2FC42D93-1764-AA8F-CD5B-6A481026F82C}"/>
                </a:ext>
              </a:extLst>
            </p:cNvPr>
            <p:cNvGrpSpPr/>
            <p:nvPr/>
          </p:nvGrpSpPr>
          <p:grpSpPr>
            <a:xfrm>
              <a:off x="10958426" y="3281090"/>
              <a:ext cx="168134" cy="168134"/>
              <a:chOff x="11238494" y="6636024"/>
              <a:chExt cx="168134" cy="168134"/>
            </a:xfrm>
          </p:grpSpPr>
          <p:sp>
            <p:nvSpPr>
              <p:cNvPr id="22" name="Rettangolo con angoli arrotondati 21">
                <a:extLst>
                  <a:ext uri="{FF2B5EF4-FFF2-40B4-BE49-F238E27FC236}">
                    <a16:creationId xmlns:a16="http://schemas.microsoft.com/office/drawing/2014/main" id="{08E5B00A-FF57-AD9E-A7B4-20B034CA383D}"/>
                  </a:ext>
                </a:extLst>
              </p:cNvPr>
              <p:cNvSpPr/>
              <p:nvPr/>
            </p:nvSpPr>
            <p:spPr bwMode="auto">
              <a:xfrm>
                <a:off x="11238494" y="6636024"/>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3" name="Elemento grafico 22" descr="Internet delle cose con riempimento a tinta unita">
                <a:extLst>
                  <a:ext uri="{FF2B5EF4-FFF2-40B4-BE49-F238E27FC236}">
                    <a16:creationId xmlns:a16="http://schemas.microsoft.com/office/drawing/2014/main" id="{E9354D56-5B38-AEF8-8C5B-24FCEB01AD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60145" y="6655435"/>
                <a:ext cx="129313" cy="129313"/>
              </a:xfrm>
              <a:prstGeom prst="rect">
                <a:avLst/>
              </a:prstGeom>
            </p:spPr>
          </p:pic>
        </p:grpSp>
      </p:grpSp>
      <p:grpSp>
        <p:nvGrpSpPr>
          <p:cNvPr id="28" name="Gruppo 27">
            <a:extLst>
              <a:ext uri="{FF2B5EF4-FFF2-40B4-BE49-F238E27FC236}">
                <a16:creationId xmlns:a16="http://schemas.microsoft.com/office/drawing/2014/main" id="{7FE6D27A-0AEF-FA51-36D0-321DABEC81EB}"/>
              </a:ext>
            </a:extLst>
          </p:cNvPr>
          <p:cNvGrpSpPr/>
          <p:nvPr/>
        </p:nvGrpSpPr>
        <p:grpSpPr>
          <a:xfrm>
            <a:off x="10958425" y="2207298"/>
            <a:ext cx="168135" cy="168216"/>
            <a:chOff x="10958425" y="2207298"/>
            <a:chExt cx="168135" cy="168216"/>
          </a:xfrm>
        </p:grpSpPr>
        <p:grpSp>
          <p:nvGrpSpPr>
            <p:cNvPr id="275" name="Gruppo 274">
              <a:extLst>
                <a:ext uri="{FF2B5EF4-FFF2-40B4-BE49-F238E27FC236}">
                  <a16:creationId xmlns:a16="http://schemas.microsoft.com/office/drawing/2014/main" id="{650ED836-361A-4ACD-9AB1-A77CEFBE16FE}"/>
                </a:ext>
              </a:extLst>
            </p:cNvPr>
            <p:cNvGrpSpPr/>
            <p:nvPr/>
          </p:nvGrpSpPr>
          <p:grpSpPr>
            <a:xfrm>
              <a:off x="10958426" y="2207380"/>
              <a:ext cx="168134" cy="168134"/>
              <a:chOff x="9785695" y="6639571"/>
              <a:chExt cx="168134" cy="168134"/>
            </a:xfrm>
          </p:grpSpPr>
          <p:sp>
            <p:nvSpPr>
              <p:cNvPr id="277" name="Rettangolo con angoli arrotondati 276">
                <a:extLst>
                  <a:ext uri="{FF2B5EF4-FFF2-40B4-BE49-F238E27FC236}">
                    <a16:creationId xmlns:a16="http://schemas.microsoft.com/office/drawing/2014/main" id="{FBFB5F20-C44E-1CC3-2DBA-5A87B5D4862E}"/>
                  </a:ext>
                </a:extLst>
              </p:cNvPr>
              <p:cNvSpPr/>
              <p:nvPr/>
            </p:nvSpPr>
            <p:spPr bwMode="auto">
              <a:xfrm>
                <a:off x="9785695" y="6639571"/>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78" name="Elemento grafico 277" descr="Processore con riempimento a tinta unita">
                <a:extLst>
                  <a:ext uri="{FF2B5EF4-FFF2-40B4-BE49-F238E27FC236}">
                    <a16:creationId xmlns:a16="http://schemas.microsoft.com/office/drawing/2014/main" id="{89C833DB-505D-0EBB-0DE6-8159FB9E7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962" y="6659644"/>
                <a:ext cx="129600" cy="129600"/>
              </a:xfrm>
              <a:prstGeom prst="rect">
                <a:avLst/>
              </a:prstGeom>
            </p:spPr>
          </p:pic>
        </p:grpSp>
        <p:grpSp>
          <p:nvGrpSpPr>
            <p:cNvPr id="25" name="Gruppo 24">
              <a:extLst>
                <a:ext uri="{FF2B5EF4-FFF2-40B4-BE49-F238E27FC236}">
                  <a16:creationId xmlns:a16="http://schemas.microsoft.com/office/drawing/2014/main" id="{B447C8B8-8836-EC05-7E8A-68ED9D720850}"/>
                </a:ext>
              </a:extLst>
            </p:cNvPr>
            <p:cNvGrpSpPr/>
            <p:nvPr/>
          </p:nvGrpSpPr>
          <p:grpSpPr>
            <a:xfrm>
              <a:off x="10958425" y="2207298"/>
              <a:ext cx="168134" cy="168134"/>
              <a:chOff x="11238494" y="6636024"/>
              <a:chExt cx="168134" cy="168134"/>
            </a:xfrm>
          </p:grpSpPr>
          <p:sp>
            <p:nvSpPr>
              <p:cNvPr id="26" name="Rettangolo con angoli arrotondati 25">
                <a:extLst>
                  <a:ext uri="{FF2B5EF4-FFF2-40B4-BE49-F238E27FC236}">
                    <a16:creationId xmlns:a16="http://schemas.microsoft.com/office/drawing/2014/main" id="{88C797FB-1B37-5312-4D0B-CCB07F26AF57}"/>
                  </a:ext>
                </a:extLst>
              </p:cNvPr>
              <p:cNvSpPr/>
              <p:nvPr/>
            </p:nvSpPr>
            <p:spPr bwMode="auto">
              <a:xfrm>
                <a:off x="11238494" y="6636024"/>
                <a:ext cx="168134" cy="168134"/>
              </a:xfrm>
              <a:prstGeom prst="roundRect">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27" name="Elemento grafico 26" descr="Internet delle cose con riempimento a tinta unita">
                <a:extLst>
                  <a:ext uri="{FF2B5EF4-FFF2-40B4-BE49-F238E27FC236}">
                    <a16:creationId xmlns:a16="http://schemas.microsoft.com/office/drawing/2014/main" id="{1247B943-E25A-AE1C-D342-969C9AEDC5B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60145" y="6655435"/>
                <a:ext cx="129313" cy="129313"/>
              </a:xfrm>
              <a:prstGeom prst="rect">
                <a:avLst/>
              </a:prstGeom>
            </p:spPr>
          </p:pic>
        </p:grpSp>
      </p:grpSp>
    </p:spTree>
    <p:extLst>
      <p:ext uri="{BB962C8B-B14F-4D97-AF65-F5344CB8AC3E}">
        <p14:creationId xmlns:p14="http://schemas.microsoft.com/office/powerpoint/2010/main" val="100461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02B2502C-9C0D-5FCB-E4F6-27884AEBBC44}"/>
              </a:ext>
            </a:extLst>
          </p:cNvPr>
          <p:cNvSpPr/>
          <p:nvPr/>
        </p:nvSpPr>
        <p:spPr>
          <a:xfrm>
            <a:off x="265527" y="0"/>
            <a:ext cx="11928404" cy="6858000"/>
          </a:xfrm>
          <a:prstGeom prst="rect">
            <a:avLst/>
          </a:prstGeom>
          <a:solidFill>
            <a:srgbClr val="0929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ttangolo 37">
            <a:extLst>
              <a:ext uri="{FF2B5EF4-FFF2-40B4-BE49-F238E27FC236}">
                <a16:creationId xmlns:a16="http://schemas.microsoft.com/office/drawing/2014/main" id="{87ED1736-0714-8409-ACFD-40AA20B45E21}"/>
              </a:ext>
            </a:extLst>
          </p:cNvPr>
          <p:cNvSpPr/>
          <p:nvPr/>
        </p:nvSpPr>
        <p:spPr>
          <a:xfrm>
            <a:off x="3679699" y="79044"/>
            <a:ext cx="6876000" cy="1427535"/>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21" name="Titolo 2">
            <a:extLst>
              <a:ext uri="{FF2B5EF4-FFF2-40B4-BE49-F238E27FC236}">
                <a16:creationId xmlns:a16="http://schemas.microsoft.com/office/drawing/2014/main" id="{B64494B4-4641-E063-69DF-16360BB6057F}"/>
              </a:ext>
            </a:extLst>
          </p:cNvPr>
          <p:cNvSpPr txBox="1">
            <a:spLocks/>
          </p:cNvSpPr>
          <p:nvPr/>
        </p:nvSpPr>
        <p:spPr>
          <a:xfrm>
            <a:off x="392030" y="470945"/>
            <a:ext cx="3907354" cy="703654"/>
          </a:xfrm>
        </p:spPr>
        <p:txBody>
          <a:bodyPr anchor="t">
            <a:noAutofit/>
          </a:bodyPr>
          <a:lstStyle>
            <a:lvl1pPr algn="l" rtl="0" eaLnBrk="0" fontAlgn="base" hangingPunct="0">
              <a:spcBef>
                <a:spcPct val="0"/>
              </a:spcBef>
              <a:spcAft>
                <a:spcPct val="0"/>
              </a:spcAft>
              <a:defRPr sz="2800" b="1">
                <a:solidFill>
                  <a:schemeClr val="bg1"/>
                </a:solidFill>
                <a:latin typeface="Helvetica Neue" panose="02000403000000020004" pitchFamily="2"/>
                <a:ea typeface="ＭＳ Ｐゴシック" pitchFamily="-112" charset="-128"/>
                <a:cs typeface="ＭＳ Ｐゴシック" pitchFamily="-112" charset="-128"/>
              </a:defRPr>
            </a:lvl1pPr>
            <a:lvl2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5pPr>
            <a:lvl6pPr marL="611267" algn="ctr" rtl="0" fontAlgn="base">
              <a:spcBef>
                <a:spcPct val="0"/>
              </a:spcBef>
              <a:spcAft>
                <a:spcPct val="0"/>
              </a:spcAft>
              <a:defRPr sz="5882">
                <a:solidFill>
                  <a:schemeClr val="tx2"/>
                </a:solidFill>
                <a:latin typeface="Helvetica Neue" pitchFamily="-112" charset="0"/>
              </a:defRPr>
            </a:lvl6pPr>
            <a:lvl7pPr marL="1222536" algn="ctr" rtl="0" fontAlgn="base">
              <a:spcBef>
                <a:spcPct val="0"/>
              </a:spcBef>
              <a:spcAft>
                <a:spcPct val="0"/>
              </a:spcAft>
              <a:defRPr sz="5882">
                <a:solidFill>
                  <a:schemeClr val="tx2"/>
                </a:solidFill>
                <a:latin typeface="Helvetica Neue" pitchFamily="-112" charset="0"/>
              </a:defRPr>
            </a:lvl7pPr>
            <a:lvl8pPr marL="1833802" algn="ctr" rtl="0" fontAlgn="base">
              <a:spcBef>
                <a:spcPct val="0"/>
              </a:spcBef>
              <a:spcAft>
                <a:spcPct val="0"/>
              </a:spcAft>
              <a:defRPr sz="5882">
                <a:solidFill>
                  <a:schemeClr val="tx2"/>
                </a:solidFill>
                <a:latin typeface="Helvetica Neue" pitchFamily="-112" charset="0"/>
              </a:defRPr>
            </a:lvl8pPr>
            <a:lvl9pPr marL="2445072" algn="ctr" rtl="0" fontAlgn="base">
              <a:spcBef>
                <a:spcPct val="0"/>
              </a:spcBef>
              <a:spcAft>
                <a:spcPct val="0"/>
              </a:spcAft>
              <a:defRPr sz="5882">
                <a:solidFill>
                  <a:schemeClr val="tx2"/>
                </a:solidFill>
                <a:latin typeface="Helvetica Neue" pitchFamily="-112" charset="0"/>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400" b="1" i="0" u="none" strike="noStrike" kern="1200" cap="none" spc="0" normalizeH="0" baseline="0" noProof="0">
                <a:ln>
                  <a:noFill/>
                </a:ln>
                <a:solidFill>
                  <a:prstClr val="white"/>
                </a:solidFill>
                <a:effectLst/>
                <a:uLnTx/>
                <a:uFillTx/>
                <a:latin typeface="Helvetica Neue" panose="02000403000000020004" pitchFamily="2"/>
                <a:ea typeface="ＭＳ Ｐゴシック" pitchFamily="-112" charset="-128"/>
                <a:cs typeface="+mn-cs"/>
              </a:rPr>
              <a:t>B4TECH</a:t>
            </a:r>
          </a:p>
        </p:txBody>
      </p:sp>
      <p:sp>
        <p:nvSpPr>
          <p:cNvPr id="22" name="Segnaposto testo 3">
            <a:extLst>
              <a:ext uri="{FF2B5EF4-FFF2-40B4-BE49-F238E27FC236}">
                <a16:creationId xmlns:a16="http://schemas.microsoft.com/office/drawing/2014/main" id="{008DC1C2-CE59-0B57-FA76-1DC728EC439F}"/>
              </a:ext>
            </a:extLst>
          </p:cNvPr>
          <p:cNvSpPr txBox="1">
            <a:spLocks/>
          </p:cNvSpPr>
          <p:nvPr/>
        </p:nvSpPr>
        <p:spPr>
          <a:xfrm>
            <a:off x="392030" y="197675"/>
            <a:ext cx="5703887" cy="261938"/>
          </a:xfrm>
        </p:spPr>
        <p:txBody>
          <a:bodyPr>
            <a:noAutofit/>
          </a:bodyPr>
          <a:lstStyle>
            <a:lvl1pPr marL="0" indent="0" algn="l" rtl="0" eaLnBrk="0" fontAlgn="base" hangingPunct="0">
              <a:spcBef>
                <a:spcPct val="20000"/>
              </a:spcBef>
              <a:spcAft>
                <a:spcPct val="0"/>
              </a:spcAft>
              <a:buNone/>
              <a:defRPr sz="1400">
                <a:solidFill>
                  <a:schemeClr val="bg1"/>
                </a:solidFill>
                <a:latin typeface="Helvetica Neue" panose="02000403000000020004" pitchFamily="2"/>
                <a:ea typeface="ＭＳ Ｐゴシック" pitchFamily="-112" charset="-128"/>
                <a:cs typeface="ＭＳ Ｐゴシック" pitchFamily="-112" charset="-128"/>
              </a:defRPr>
            </a:lvl1pPr>
            <a:lvl2pPr marL="993310" indent="-382042" algn="l" rtl="0" eaLnBrk="0" fontAlgn="base" hangingPunct="0">
              <a:spcBef>
                <a:spcPct val="20000"/>
              </a:spcBef>
              <a:spcAft>
                <a:spcPct val="0"/>
              </a:spcAft>
              <a:buChar char="–"/>
              <a:defRPr sz="3743">
                <a:solidFill>
                  <a:schemeClr val="tx1"/>
                </a:solidFill>
                <a:latin typeface="Arial"/>
                <a:ea typeface="ＭＳ Ｐゴシック" pitchFamily="-112" charset="-128"/>
              </a:defRPr>
            </a:lvl2pPr>
            <a:lvl3pPr marL="1528170" indent="-305634" algn="l" rtl="0" eaLnBrk="0" fontAlgn="base" hangingPunct="0">
              <a:spcBef>
                <a:spcPct val="20000"/>
              </a:spcBef>
              <a:spcAft>
                <a:spcPct val="0"/>
              </a:spcAft>
              <a:buChar char="•"/>
              <a:defRPr sz="3209">
                <a:solidFill>
                  <a:schemeClr val="tx1"/>
                </a:solidFill>
                <a:latin typeface="Arial"/>
                <a:ea typeface="ＭＳ Ｐゴシック" pitchFamily="-112" charset="-128"/>
              </a:defRPr>
            </a:lvl3pPr>
            <a:lvl4pPr marL="2139437"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4pPr>
            <a:lvl5pPr marL="2750706"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5pPr>
            <a:lvl6pPr marL="3361973" indent="-305634" algn="l" rtl="0" fontAlgn="base">
              <a:spcBef>
                <a:spcPct val="20000"/>
              </a:spcBef>
              <a:spcAft>
                <a:spcPct val="0"/>
              </a:spcAft>
              <a:buChar char="»"/>
              <a:defRPr sz="2674">
                <a:solidFill>
                  <a:schemeClr val="tx1"/>
                </a:solidFill>
                <a:latin typeface="+mn-lt"/>
                <a:ea typeface="ＭＳ Ｐゴシック" pitchFamily="-112" charset="-128"/>
              </a:defRPr>
            </a:lvl6pPr>
            <a:lvl7pPr marL="3973242" indent="-305634" algn="l" rtl="0" fontAlgn="base">
              <a:spcBef>
                <a:spcPct val="20000"/>
              </a:spcBef>
              <a:spcAft>
                <a:spcPct val="0"/>
              </a:spcAft>
              <a:buChar char="»"/>
              <a:defRPr sz="2674">
                <a:solidFill>
                  <a:schemeClr val="tx1"/>
                </a:solidFill>
                <a:latin typeface="+mn-lt"/>
                <a:ea typeface="ＭＳ Ｐゴシック" pitchFamily="-112" charset="-128"/>
              </a:defRPr>
            </a:lvl7pPr>
            <a:lvl8pPr marL="4584510" indent="-305634" algn="l" rtl="0" fontAlgn="base">
              <a:spcBef>
                <a:spcPct val="20000"/>
              </a:spcBef>
              <a:spcAft>
                <a:spcPct val="0"/>
              </a:spcAft>
              <a:buChar char="»"/>
              <a:defRPr sz="2674">
                <a:solidFill>
                  <a:schemeClr val="tx1"/>
                </a:solidFill>
                <a:latin typeface="+mn-lt"/>
                <a:ea typeface="ＭＳ Ｐゴシック" pitchFamily="-112" charset="-128"/>
              </a:defRPr>
            </a:lvl8pPr>
            <a:lvl9pPr marL="5195778" indent="-305634" algn="l" rtl="0" fontAlgn="base">
              <a:spcBef>
                <a:spcPct val="20000"/>
              </a:spcBef>
              <a:spcAft>
                <a:spcPct val="0"/>
              </a:spcAft>
              <a:buChar char="»"/>
              <a:defRPr sz="2674">
                <a:solidFill>
                  <a:schemeClr val="tx1"/>
                </a:solidFill>
                <a:latin typeface="+mn-lt"/>
                <a:ea typeface="ＭＳ Ｐゴシック" pitchFamily="-112"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rPr>
              <a:t>One </a:t>
            </a:r>
            <a:r>
              <a:rPr kumimoji="0" lang="it-IT" sz="1400" b="0" i="0" u="none" strike="noStrike" kern="0" cap="none" spc="0" normalizeH="0" baseline="0" noProof="0" err="1">
                <a:ln>
                  <a:noFill/>
                </a:ln>
                <a:solidFill>
                  <a:srgbClr val="FFFFFF"/>
                </a:solidFill>
                <a:effectLst/>
                <a:uLnTx/>
                <a:uFillTx/>
                <a:latin typeface="Helvetica Neue" panose="02000403000000020004" pitchFamily="2"/>
                <a:ea typeface="ＭＳ Ｐゴシック" pitchFamily="-112" charset="-128"/>
              </a:rPr>
              <a:t>Pager</a:t>
            </a:r>
            <a:endPar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endParaRPr>
          </a:p>
        </p:txBody>
      </p:sp>
      <p:sp>
        <p:nvSpPr>
          <p:cNvPr id="23" name="CasellaDiTesto 22">
            <a:extLst>
              <a:ext uri="{FF2B5EF4-FFF2-40B4-BE49-F238E27FC236}">
                <a16:creationId xmlns:a16="http://schemas.microsoft.com/office/drawing/2014/main" id="{108D8230-BE25-D81F-1DDE-643C63F3175E}"/>
              </a:ext>
            </a:extLst>
          </p:cNvPr>
          <p:cNvSpPr txBox="1"/>
          <p:nvPr/>
        </p:nvSpPr>
        <p:spPr>
          <a:xfrm>
            <a:off x="436904" y="1185931"/>
            <a:ext cx="2193988" cy="1077218"/>
          </a:xfrm>
          <a:prstGeom prst="rect">
            <a:avLst/>
          </a:prstGeom>
          <a:noFill/>
        </p:spPr>
        <p:txBody>
          <a:bodyPr wrap="square">
            <a:spAutoFit/>
          </a:bodyPr>
          <a:lstStyle/>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Informazioni</a:t>
            </a:r>
          </a:p>
          <a:p>
            <a:pPr marL="0" marR="0" lvl="0" indent="0" algn="just"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endParaRP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Sede</a:t>
            </a:r>
            <a:r>
              <a:rPr kumimoji="0" lang="it-IT" sz="100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Milano (MI) - Lombardia</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Anno Fondazione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2020</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N° dipendenti</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14</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Fatturato 2022</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240,000 €</a:t>
            </a:r>
          </a:p>
        </p:txBody>
      </p:sp>
      <p:sp>
        <p:nvSpPr>
          <p:cNvPr id="26" name="Rettangolo 25">
            <a:extLst>
              <a:ext uri="{FF2B5EF4-FFF2-40B4-BE49-F238E27FC236}">
                <a16:creationId xmlns:a16="http://schemas.microsoft.com/office/drawing/2014/main" id="{9D6098F0-F144-918F-684D-252C69EB0964}"/>
              </a:ext>
            </a:extLst>
          </p:cNvPr>
          <p:cNvSpPr/>
          <p:nvPr/>
        </p:nvSpPr>
        <p:spPr>
          <a:xfrm>
            <a:off x="3679699" y="1588287"/>
            <a:ext cx="8429403" cy="739588"/>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39" name="Rettangolo 38">
            <a:extLst>
              <a:ext uri="{FF2B5EF4-FFF2-40B4-BE49-F238E27FC236}">
                <a16:creationId xmlns:a16="http://schemas.microsoft.com/office/drawing/2014/main" id="{CC44BBE7-C998-A219-DDCD-4DBDB59FF0E2}"/>
              </a:ext>
            </a:extLst>
          </p:cNvPr>
          <p:cNvSpPr/>
          <p:nvPr/>
        </p:nvSpPr>
        <p:spPr>
          <a:xfrm>
            <a:off x="3679699" y="2409583"/>
            <a:ext cx="5821200"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27" name="CasellaDiTesto 26">
            <a:extLst>
              <a:ext uri="{FF2B5EF4-FFF2-40B4-BE49-F238E27FC236}">
                <a16:creationId xmlns:a16="http://schemas.microsoft.com/office/drawing/2014/main" id="{620A645C-B302-0632-6569-12CAA0A954AF}"/>
              </a:ext>
            </a:extLst>
          </p:cNvPr>
          <p:cNvSpPr txBox="1"/>
          <p:nvPr/>
        </p:nvSpPr>
        <p:spPr>
          <a:xfrm>
            <a:off x="3679699" y="124266"/>
            <a:ext cx="67680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Il soggetto innovativo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B4Tech è una "Digital </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Enabler</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Company" che fa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innovazione di processo, di prodotto e tecnologica</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con l’obiettivo di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digitalizzare, automatizzare, ottimizzare e rendere predittivi i processi aziendali</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Attraverso</a:t>
            </a:r>
            <a:r>
              <a:rPr lang="it-IT" sz="1000">
                <a:solidFill>
                  <a:srgbClr val="FFFFFF"/>
                </a:solidFill>
                <a:latin typeface="Helvetica Neue" panose="02000403000000020004"/>
              </a:rPr>
              <a:t> l’</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hyperautomation</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B4Tech supporta le aziende nel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trasformare i dati generati dai processi in analisi predittive e prescrittive</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facilitando così un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modello di business data-</a:t>
            </a:r>
            <a:r>
              <a:rPr kumimoji="0" lang="it-IT" sz="1000" b="1" i="0" u="none" strike="noStrike" kern="1200" cap="none" spc="0" normalizeH="0" baseline="0" noProof="0" err="1">
                <a:ln>
                  <a:noFill/>
                </a:ln>
                <a:solidFill>
                  <a:srgbClr val="FFFFFF"/>
                </a:solidFill>
                <a:effectLst/>
                <a:uLnTx/>
                <a:uFillTx/>
                <a:latin typeface="Helvetica Neue" panose="02000403000000020004"/>
                <a:ea typeface="+mn-ea"/>
                <a:cs typeface="+mn-cs"/>
              </a:rPr>
              <a:t>driven</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a:t>
            </a:r>
          </a:p>
        </p:txBody>
      </p:sp>
      <p:sp>
        <p:nvSpPr>
          <p:cNvPr id="28" name="Rettangolo 27">
            <a:extLst>
              <a:ext uri="{FF2B5EF4-FFF2-40B4-BE49-F238E27FC236}">
                <a16:creationId xmlns:a16="http://schemas.microsoft.com/office/drawing/2014/main" id="{2776D220-B511-2AAD-0F07-8D8429DC6BE8}"/>
              </a:ext>
            </a:extLst>
          </p:cNvPr>
          <p:cNvSpPr/>
          <p:nvPr/>
        </p:nvSpPr>
        <p:spPr>
          <a:xfrm>
            <a:off x="3679699" y="2473075"/>
            <a:ext cx="5724000" cy="2949792"/>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La </a:t>
            </a:r>
            <a:r>
              <a:rPr kumimoji="0" lang="en-US" sz="1400" b="1"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soluzione</a:t>
            </a:r>
            <a:endPar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61126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La soluzione di B4Tech,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AI4Smart-Feedback</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utilizza tecnologie avanzate di AI come Natural Language </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Understanding</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Large Language Models, Generative AI e Computer Vision per rivoluzionare la raccolta dei feedback. Attraverso una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piattaforma conversazionale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è possibile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creare, raccogliere e analizzare feedback da diverse fonti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(audio, video e testi) in modo automatizzato,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generando insight</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categorizzazioni e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raccomandazioni personalizzate</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Caratteristiche principali:</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000" b="1" i="0" u="none" strike="noStrike" kern="1200" cap="none" spc="0" normalizeH="0" baseline="0" noProof="0" err="1">
                <a:ln>
                  <a:noFill/>
                </a:ln>
                <a:solidFill>
                  <a:srgbClr val="FFFFFF"/>
                </a:solidFill>
                <a:effectLst/>
                <a:uLnTx/>
                <a:uFillTx/>
                <a:latin typeface="Helvetica Neue" panose="02000403000000020004"/>
                <a:ea typeface="+mn-ea"/>
                <a:cs typeface="+mn-cs"/>
              </a:rPr>
              <a:t>Omnicanalità</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Gestione delle interazioni tramite qualsiasi canale digitale e acquisizione di informazioni da conversazioni, documenti, messaggi audio e file multimediali.</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Dictionary Builder</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Elaborazione automatica delle informazioni e definizione delle Next Best Action mediante AI e ML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Gestione delle Conversazioni</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In modalità automatica tramite chatbot o semiautomatica con intervento umano, ottimizzando l'efficienza operativa.</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000" b="1" i="0" u="none" strike="noStrike" kern="1200" cap="none" spc="0" normalizeH="0" baseline="0" noProof="0" err="1">
                <a:ln>
                  <a:noFill/>
                </a:ln>
                <a:solidFill>
                  <a:srgbClr val="FFFFFF"/>
                </a:solidFill>
                <a:effectLst/>
                <a:uLnTx/>
                <a:uFillTx/>
                <a:latin typeface="Helvetica Neue" panose="02000403000000020004"/>
                <a:ea typeface="+mn-ea"/>
                <a:cs typeface="+mn-cs"/>
              </a:rPr>
              <a:t>Augmented</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 Analytics</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Monitoraggio dei KPI principali, insight, sentiment e altri parametri rilevanti per una migliore comprensione del feedback.</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Supporto AI all'Operatore/Consulente</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supporto tramite chatbot basati su NLU e Generative AI, con accesso a una knowledge base dinamica e interattiva.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AI4Smart-Feedback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trasforma ogni informazione in insight</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categorizza automaticamente le informazioni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destrutturate, ascolta la voce degli stakeholder per estrarre informazioni qualitative e quantitative, misura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KPI</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come il sentiment e guida le strategie di business.</a:t>
            </a: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36" name="CasellaDiTesto 35">
            <a:extLst>
              <a:ext uri="{FF2B5EF4-FFF2-40B4-BE49-F238E27FC236}">
                <a16:creationId xmlns:a16="http://schemas.microsoft.com/office/drawing/2014/main" id="{FE36A137-798F-241F-A8E3-C10A2B383988}"/>
              </a:ext>
            </a:extLst>
          </p:cNvPr>
          <p:cNvSpPr txBox="1"/>
          <p:nvPr/>
        </p:nvSpPr>
        <p:spPr>
          <a:xfrm>
            <a:off x="452177" y="2495418"/>
            <a:ext cx="3184218" cy="2708434"/>
          </a:xfrm>
          <a:prstGeom prst="rect">
            <a:avLst/>
          </a:prstGeom>
          <a:noFill/>
        </p:spPr>
        <p:txBody>
          <a:bodyPr wrap="square">
            <a:spAutoFit/>
          </a:bodyPr>
          <a:lstStyle/>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Tipologia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Startup</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Cluster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AI-</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Botics</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Tech</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Stadio del Prodotto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Beta test</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Clienti rilevanti ed eventuali partner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Lactalis; Poste Italiane</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Fundrasing</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(s/n)</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si</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Richiesta di investimento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500,000 € </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Area aziendale interessata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Asset Management</a:t>
            </a:r>
          </a:p>
          <a:p>
            <a:pPr defTabSz="1111063">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Use Case di successo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Ricoh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italia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Monitoraggio delle macchine a noleggio connesse in rete.</a:t>
            </a:r>
            <a:endParaRPr kumimoji="0" lang="it-IT" sz="12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p:txBody>
      </p:sp>
      <p:sp>
        <p:nvSpPr>
          <p:cNvPr id="37" name="CasellaDiTesto 36">
            <a:extLst>
              <a:ext uri="{FF2B5EF4-FFF2-40B4-BE49-F238E27FC236}">
                <a16:creationId xmlns:a16="http://schemas.microsoft.com/office/drawing/2014/main" id="{0B20D1B0-C00A-9AEF-C2BE-7A2D1D8C7FB0}"/>
              </a:ext>
            </a:extLst>
          </p:cNvPr>
          <p:cNvSpPr txBox="1"/>
          <p:nvPr/>
        </p:nvSpPr>
        <p:spPr>
          <a:xfrm>
            <a:off x="446278" y="4734192"/>
            <a:ext cx="3009366" cy="18620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a:ln>
                  <a:noFill/>
                </a:ln>
                <a:solidFill>
                  <a:prstClr val="white"/>
                </a:solidFill>
                <a:effectLst/>
                <a:uLnTx/>
                <a:uFillTx/>
                <a:latin typeface="Helvetica Neue" panose="02000403000000020004"/>
                <a:ea typeface="+mn-ea"/>
                <a:cs typeface="+mn-cs"/>
              </a:rPr>
              <a:t>Team e Contatti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Luca Terzi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CEO &amp; Co-founder</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Antonio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Arial"/>
                <a:sym typeface="Arial"/>
              </a:rPr>
              <a:t>Crinieri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Co-founder</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Costantino Natale</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Gabriele Manni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a:t>
            </a: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rPr>
              <a:t>antonio.crinieri@b4tech.it </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+393487393099</a:t>
            </a: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p:txBody>
      </p:sp>
      <p:sp>
        <p:nvSpPr>
          <p:cNvPr id="6" name="CasellaDiTesto 5">
            <a:extLst>
              <a:ext uri="{FF2B5EF4-FFF2-40B4-BE49-F238E27FC236}">
                <a16:creationId xmlns:a16="http://schemas.microsoft.com/office/drawing/2014/main" id="{C25D0F3A-D1C3-2F25-BF64-748E1CBD8DB2}"/>
              </a:ext>
            </a:extLst>
          </p:cNvPr>
          <p:cNvSpPr txBox="1"/>
          <p:nvPr/>
        </p:nvSpPr>
        <p:spPr>
          <a:xfrm>
            <a:off x="3679699" y="1634510"/>
            <a:ext cx="8249115" cy="1231106"/>
          </a:xfrm>
          <a:prstGeom prst="rect">
            <a:avLst/>
          </a:prstGeom>
          <a:noFill/>
        </p:spPr>
        <p:txBody>
          <a:bodyPr wrap="square" lIns="91440" tIns="45720" rIns="91440" bIns="4572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Business </a:t>
            </a:r>
            <a:r>
              <a:rPr kumimoji="0" lang="it-IT" sz="1400" b="1" i="0" u="none" strike="noStrike" kern="1200" cap="none" spc="0" normalizeH="0" baseline="0" noProof="0" err="1">
                <a:ln>
                  <a:noFill/>
                </a:ln>
                <a:solidFill>
                  <a:prstClr val="white"/>
                </a:solidFill>
                <a:effectLst/>
                <a:uLnTx/>
                <a:uFillTx/>
                <a:latin typeface="Helvetica Neue" panose="02000403000000020004"/>
                <a:ea typeface="+mn-ea"/>
                <a:cs typeface="+mn-cs"/>
              </a:rPr>
              <a:t>Need</a:t>
            </a: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da risolvere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FIELD OPERATION ASSISTANT</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 Ricerca di un assistente vocale integrato con intelligenza artificiale generativa, in grado di comprendere, interagire e trascodificare le informazioni raccolte sul campo da parte degli operatori.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200" b="1" i="0" u="none" strike="noStrike" kern="1200" cap="none" spc="0" normalizeH="0" baseline="0" noProof="0">
              <a:ln>
                <a:noFill/>
              </a:ln>
              <a:solidFill>
                <a:prstClr val="white"/>
              </a:solidFill>
              <a:effectLst/>
              <a:uLnTx/>
              <a:uFillTx/>
              <a:latin typeface="Helvetica Neue" panose="02000403000000020004"/>
              <a:ea typeface="+mn-ea"/>
              <a:cs typeface="+mn-cs"/>
            </a:endParaRPr>
          </a:p>
        </p:txBody>
      </p:sp>
      <p:pic>
        <p:nvPicPr>
          <p:cNvPr id="24" name="Picture 6">
            <a:hlinkClick r:id="rId3"/>
            <a:extLst>
              <a:ext uri="{FF2B5EF4-FFF2-40B4-BE49-F238E27FC236}">
                <a16:creationId xmlns:a16="http://schemas.microsoft.com/office/drawing/2014/main" id="{925250FF-CB82-997B-7661-9957BF174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18356" y="6070377"/>
            <a:ext cx="251234" cy="2512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Le nuove esperienze che segnano il cammino del lavoro che cambia - Myview |  Mylia">
            <a:hlinkClick r:id="rId5"/>
            <a:extLst>
              <a:ext uri="{FF2B5EF4-FFF2-40B4-BE49-F238E27FC236}">
                <a16:creationId xmlns:a16="http://schemas.microsoft.com/office/drawing/2014/main" id="{BF304F8C-3E6B-C2AA-0120-6C13C2E1A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688787" y="6070377"/>
            <a:ext cx="251234" cy="25123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o 13">
            <a:extLst>
              <a:ext uri="{FF2B5EF4-FFF2-40B4-BE49-F238E27FC236}">
                <a16:creationId xmlns:a16="http://schemas.microsoft.com/office/drawing/2014/main" id="{217B565E-E837-E026-E31B-D17CEE030B8F}"/>
              </a:ext>
            </a:extLst>
          </p:cNvPr>
          <p:cNvGrpSpPr/>
          <p:nvPr/>
        </p:nvGrpSpPr>
        <p:grpSpPr>
          <a:xfrm>
            <a:off x="2384595" y="919046"/>
            <a:ext cx="904709" cy="587533"/>
            <a:chOff x="499579" y="3493167"/>
            <a:chExt cx="904709" cy="587533"/>
          </a:xfrm>
          <a:solidFill>
            <a:schemeClr val="bg1"/>
          </a:solidFill>
        </p:grpSpPr>
        <p:sp>
          <p:nvSpPr>
            <p:cNvPr id="15" name="Rettangolo con angoli arrotondati 14">
              <a:extLst>
                <a:ext uri="{FF2B5EF4-FFF2-40B4-BE49-F238E27FC236}">
                  <a16:creationId xmlns:a16="http://schemas.microsoft.com/office/drawing/2014/main" id="{DD8B9F35-0D24-B49B-2FE3-EB5FE06999CE}"/>
                </a:ext>
              </a:extLst>
            </p:cNvPr>
            <p:cNvSpPr/>
            <p:nvPr/>
          </p:nvSpPr>
          <p:spPr>
            <a:xfrm>
              <a:off x="499579" y="3493167"/>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r>
                <a:rPr kumimoji="0" lang="it-IT" sz="1800" b="0" i="0" u="none" strike="noStrike" kern="0" cap="none" spc="0" normalizeH="0" baseline="0" noProof="0">
                  <a:ln>
                    <a:noFill/>
                  </a:ln>
                  <a:solidFill>
                    <a:srgbClr val="FFFFFF"/>
                  </a:solidFill>
                  <a:effectLst/>
                  <a:uLnTx/>
                  <a:uFillTx/>
                  <a:latin typeface="Arial"/>
                  <a:ea typeface="+mn-ea"/>
                  <a:cs typeface="Arial"/>
                  <a:sym typeface="Arial"/>
                </a:rPr>
                <a:t>c</a:t>
              </a:r>
            </a:p>
          </p:txBody>
        </p:sp>
        <p:sp>
          <p:nvSpPr>
            <p:cNvPr id="17" name="Rettangolo con angoli arrotondati 16">
              <a:extLst>
                <a:ext uri="{FF2B5EF4-FFF2-40B4-BE49-F238E27FC236}">
                  <a16:creationId xmlns:a16="http://schemas.microsoft.com/office/drawing/2014/main" id="{176FC05B-B260-7282-F885-5D0A68AD9013}"/>
                </a:ext>
              </a:extLst>
            </p:cNvPr>
            <p:cNvSpPr/>
            <p:nvPr/>
          </p:nvSpPr>
          <p:spPr>
            <a:xfrm>
              <a:off x="501384" y="3495614"/>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2" name="Rettangolo 1">
            <a:extLst>
              <a:ext uri="{FF2B5EF4-FFF2-40B4-BE49-F238E27FC236}">
                <a16:creationId xmlns:a16="http://schemas.microsoft.com/office/drawing/2014/main" id="{21CA5EAA-12FD-9C8A-EBFB-2A3673362420}"/>
              </a:ext>
            </a:extLst>
          </p:cNvPr>
          <p:cNvSpPr>
            <a:spLocks noChangeAspect="1"/>
          </p:cNvSpPr>
          <p:nvPr/>
        </p:nvSpPr>
        <p:spPr>
          <a:xfrm>
            <a:off x="3679700" y="6141412"/>
            <a:ext cx="5819680"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4" name="Rettangolo 3">
            <a:extLst>
              <a:ext uri="{FF2B5EF4-FFF2-40B4-BE49-F238E27FC236}">
                <a16:creationId xmlns:a16="http://schemas.microsoft.com/office/drawing/2014/main" id="{914E92EE-9DF6-651F-55CA-99D2FE62A505}"/>
              </a:ext>
            </a:extLst>
          </p:cNvPr>
          <p:cNvSpPr>
            <a:spLocks noChangeAspect="1"/>
          </p:cNvSpPr>
          <p:nvPr/>
        </p:nvSpPr>
        <p:spPr>
          <a:xfrm>
            <a:off x="9585434" y="6144659"/>
            <a:ext cx="2523668"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5" name="CasellaDiTesto 4">
            <a:extLst>
              <a:ext uri="{FF2B5EF4-FFF2-40B4-BE49-F238E27FC236}">
                <a16:creationId xmlns:a16="http://schemas.microsoft.com/office/drawing/2014/main" id="{53D020B2-3F95-864A-0A7B-A007FA535AAB}"/>
              </a:ext>
            </a:extLst>
          </p:cNvPr>
          <p:cNvSpPr txBox="1"/>
          <p:nvPr/>
        </p:nvSpPr>
        <p:spPr>
          <a:xfrm>
            <a:off x="9585434" y="6197299"/>
            <a:ext cx="1747522" cy="492443"/>
          </a:xfrm>
          <a:prstGeom prst="rect">
            <a:avLst/>
          </a:prstGeom>
          <a:noFill/>
        </p:spPr>
        <p:txBody>
          <a:bodyPr wrap="square">
            <a:spAutoFit/>
          </a:bodyPr>
          <a:lstStyle/>
          <a:p>
            <a:pPr algn="just">
              <a:defRPr/>
            </a:pPr>
            <a:r>
              <a:rPr lang="it-IT" sz="1400" b="1">
                <a:solidFill>
                  <a:prstClr val="white"/>
                </a:solidFill>
                <a:latin typeface="Helvetica Neue" panose="02000403000000020004"/>
              </a:rPr>
              <a:t>1 to 1</a:t>
            </a:r>
          </a:p>
          <a:p>
            <a:pPr algn="just">
              <a:defRPr/>
            </a:pPr>
            <a:endParaRPr lang="it-IT" sz="1200" b="1">
              <a:solidFill>
                <a:prstClr val="white"/>
              </a:solidFill>
              <a:latin typeface="Helvetica Neue" panose="02000403000000020004"/>
            </a:endParaRPr>
          </a:p>
        </p:txBody>
      </p:sp>
      <p:sp>
        <p:nvSpPr>
          <p:cNvPr id="7" name="Ovale 6">
            <a:extLst>
              <a:ext uri="{FF2B5EF4-FFF2-40B4-BE49-F238E27FC236}">
                <a16:creationId xmlns:a16="http://schemas.microsoft.com/office/drawing/2014/main" id="{E4ECAA00-1E56-B295-98D7-E7D029782993}"/>
              </a:ext>
            </a:extLst>
          </p:cNvPr>
          <p:cNvSpPr/>
          <p:nvPr/>
        </p:nvSpPr>
        <p:spPr>
          <a:xfrm>
            <a:off x="10711216" y="6293903"/>
            <a:ext cx="309048" cy="312210"/>
          </a:xfrm>
          <a:prstGeom prst="ellipse">
            <a:avLst/>
          </a:prstGeom>
          <a:solidFill>
            <a:schemeClr val="bg1"/>
          </a:solidFill>
          <a:ln>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F8E2881D-18F4-1F52-1A2F-B1E010577099}"/>
              </a:ext>
            </a:extLst>
          </p:cNvPr>
          <p:cNvSpPr/>
          <p:nvPr/>
        </p:nvSpPr>
        <p:spPr>
          <a:xfrm>
            <a:off x="11378263" y="6293864"/>
            <a:ext cx="309048" cy="312210"/>
          </a:xfrm>
          <a:prstGeom prst="ellipse">
            <a:avLst/>
          </a:prstGeom>
          <a:solidFill>
            <a:schemeClr val="bg1"/>
          </a:solidFill>
          <a:ln>
            <a:solidFill>
              <a:srgbClr val="963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8E7779E3-9E58-8A01-0F04-8B42E9882F03}"/>
              </a:ext>
            </a:extLst>
          </p:cNvPr>
          <p:cNvSpPr/>
          <p:nvPr/>
        </p:nvSpPr>
        <p:spPr>
          <a:xfrm>
            <a:off x="10711216" y="6324261"/>
            <a:ext cx="309048"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SI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0" name="Rettangolo 9">
            <a:extLst>
              <a:ext uri="{FF2B5EF4-FFF2-40B4-BE49-F238E27FC236}">
                <a16:creationId xmlns:a16="http://schemas.microsoft.com/office/drawing/2014/main" id="{499E99CE-4451-9A29-83F0-EFB9B02E3A31}"/>
              </a:ext>
            </a:extLst>
          </p:cNvPr>
          <p:cNvSpPr/>
          <p:nvPr/>
        </p:nvSpPr>
        <p:spPr>
          <a:xfrm>
            <a:off x="11357058" y="6326911"/>
            <a:ext cx="424123"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NO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1" name="CasellaDiTesto 10">
            <a:extLst>
              <a:ext uri="{FF2B5EF4-FFF2-40B4-BE49-F238E27FC236}">
                <a16:creationId xmlns:a16="http://schemas.microsoft.com/office/drawing/2014/main" id="{65E34506-CBE2-2EC1-A286-E8C776C5253A}"/>
              </a:ext>
            </a:extLst>
          </p:cNvPr>
          <p:cNvSpPr txBox="1"/>
          <p:nvPr/>
        </p:nvSpPr>
        <p:spPr>
          <a:xfrm>
            <a:off x="3679700" y="6194053"/>
            <a:ext cx="5593042" cy="615553"/>
          </a:xfrm>
          <a:prstGeom prst="rect">
            <a:avLst/>
          </a:prstGeom>
          <a:noFill/>
        </p:spPr>
        <p:txBody>
          <a:bodyPr wrap="square">
            <a:spAutoFit/>
          </a:bodyPr>
          <a:lstStyle/>
          <a:p>
            <a:pPr algn="just">
              <a:defRPr/>
            </a:pPr>
            <a:r>
              <a:rPr lang="it-IT" sz="1400" b="1">
                <a:solidFill>
                  <a:prstClr val="white"/>
                </a:solidFill>
                <a:latin typeface="Helvetica Neue" panose="02000403000000020004"/>
              </a:rPr>
              <a:t>Valutazione Tecnica</a:t>
            </a:r>
          </a:p>
          <a:p>
            <a:pPr algn="just">
              <a:defRPr/>
            </a:pPr>
            <a:endParaRPr lang="it-IT" sz="1000">
              <a:solidFill>
                <a:prstClr val="white"/>
              </a:solidFill>
              <a:latin typeface="Helvetica Neue" panose="02000403000000020004"/>
            </a:endParaRPr>
          </a:p>
          <a:p>
            <a:pPr algn="just">
              <a:defRPr/>
            </a:pPr>
            <a:endParaRPr lang="it-IT" sz="1000">
              <a:solidFill>
                <a:prstClr val="white"/>
              </a:solidFill>
              <a:latin typeface="Helvetica Neue" panose="02000403000000020004"/>
            </a:endParaRPr>
          </a:p>
        </p:txBody>
      </p:sp>
      <p:sp>
        <p:nvSpPr>
          <p:cNvPr id="33" name="Rettangolo 32">
            <a:extLst>
              <a:ext uri="{FF2B5EF4-FFF2-40B4-BE49-F238E27FC236}">
                <a16:creationId xmlns:a16="http://schemas.microsoft.com/office/drawing/2014/main" id="{722C0C2F-0A87-76C9-A37C-28A4CEE4EB6D}"/>
              </a:ext>
            </a:extLst>
          </p:cNvPr>
          <p:cNvSpPr/>
          <p:nvPr/>
        </p:nvSpPr>
        <p:spPr>
          <a:xfrm>
            <a:off x="9585434" y="2403412"/>
            <a:ext cx="2497269"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34" name="Picture 2">
            <a:extLst>
              <a:ext uri="{FF2B5EF4-FFF2-40B4-BE49-F238E27FC236}">
                <a16:creationId xmlns:a16="http://schemas.microsoft.com/office/drawing/2014/main" id="{4C039B24-77E5-64E5-E233-BD00E70B6BA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083" b="-34083"/>
          <a:stretch/>
        </p:blipFill>
        <p:spPr bwMode="auto">
          <a:xfrm>
            <a:off x="9902026" y="2610231"/>
            <a:ext cx="1882552" cy="1477026"/>
          </a:xfrm>
          <a:prstGeom prst="rect">
            <a:avLst/>
          </a:prstGeom>
          <a:solidFill>
            <a:srgbClr val="FFFFFF">
              <a:shade val="85000"/>
            </a:srgbClr>
          </a:solidFill>
          <a:ln w="19050" cap="sq">
            <a:solidFill>
              <a:srgbClr val="09296A"/>
            </a:solidFill>
            <a:miter lim="800000"/>
          </a:ln>
          <a:effectLst/>
        </p:spPr>
      </p:pic>
      <p:pic>
        <p:nvPicPr>
          <p:cNvPr id="35" name="Picture 2">
            <a:extLst>
              <a:ext uri="{FF2B5EF4-FFF2-40B4-BE49-F238E27FC236}">
                <a16:creationId xmlns:a16="http://schemas.microsoft.com/office/drawing/2014/main" id="{C6811C9F-2F08-4C35-42A7-D0C1F4263A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5764" r="5764"/>
          <a:stretch/>
        </p:blipFill>
        <p:spPr bwMode="auto">
          <a:xfrm>
            <a:off x="9901480" y="4416382"/>
            <a:ext cx="1882552" cy="1477026"/>
          </a:xfrm>
          <a:prstGeom prst="rect">
            <a:avLst/>
          </a:prstGeom>
          <a:solidFill>
            <a:srgbClr val="FFFFFF">
              <a:shade val="85000"/>
            </a:srgbClr>
          </a:solidFill>
          <a:ln w="19050" cap="sq">
            <a:solidFill>
              <a:srgbClr val="09296A"/>
            </a:solidFill>
            <a:miter lim="800000"/>
          </a:ln>
          <a:effectLst/>
        </p:spPr>
      </p:pic>
      <p:pic>
        <p:nvPicPr>
          <p:cNvPr id="41" name="Immagine 40" descr="Immagine che contiene Carattere, simbolo, Elementi grafici, linea&#10;&#10;Descrizione generata automaticamente">
            <a:extLst>
              <a:ext uri="{FF2B5EF4-FFF2-40B4-BE49-F238E27FC236}">
                <a16:creationId xmlns:a16="http://schemas.microsoft.com/office/drawing/2014/main" id="{0187FF33-5AAE-99D3-CE62-ACDA7081E7C9}"/>
              </a:ext>
            </a:extLst>
          </p:cNvPr>
          <p:cNvPicPr>
            <a:picLocks noChangeAspect="1"/>
          </p:cNvPicPr>
          <p:nvPr/>
        </p:nvPicPr>
        <p:blipFill rotWithShape="1">
          <a:blip r:embed="rId9">
            <a:extLst>
              <a:ext uri="{28A0092B-C50C-407E-A947-70E740481C1C}">
                <a14:useLocalDpi xmlns:a14="http://schemas.microsoft.com/office/drawing/2010/main" val="0"/>
              </a:ext>
            </a:extLst>
          </a:blip>
          <a:srcRect l="8671" t="5211" r="10048" b="2490"/>
          <a:stretch/>
        </p:blipFill>
        <p:spPr>
          <a:xfrm>
            <a:off x="2564144" y="924171"/>
            <a:ext cx="496599" cy="563914"/>
          </a:xfrm>
          <a:prstGeom prst="rect">
            <a:avLst/>
          </a:prstGeom>
        </p:spPr>
      </p:pic>
      <p:sp>
        <p:nvSpPr>
          <p:cNvPr id="16" name="Slide Number Placeholder 6">
            <a:extLst>
              <a:ext uri="{FF2B5EF4-FFF2-40B4-BE49-F238E27FC236}">
                <a16:creationId xmlns:a16="http://schemas.microsoft.com/office/drawing/2014/main" id="{DA32ED99-33C6-652C-66EE-F1CFB2CCDF48}"/>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6</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sp>
        <p:nvSpPr>
          <p:cNvPr id="18" name="Rettangolo 17">
            <a:extLst>
              <a:ext uri="{FF2B5EF4-FFF2-40B4-BE49-F238E27FC236}">
                <a16:creationId xmlns:a16="http://schemas.microsoft.com/office/drawing/2014/main" id="{262A49F5-CD54-D63A-CAE4-9017228C99B2}"/>
              </a:ext>
            </a:extLst>
          </p:cNvPr>
          <p:cNvSpPr/>
          <p:nvPr/>
        </p:nvSpPr>
        <p:spPr>
          <a:xfrm>
            <a:off x="10621617" y="79045"/>
            <a:ext cx="1464372" cy="1431430"/>
          </a:xfrm>
          <a:prstGeom prst="rect">
            <a:avLst/>
          </a:prstGeom>
          <a:solidFill>
            <a:srgbClr val="4472C4">
              <a:lumMod val="75000"/>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19" name="CasellaDiTesto 18">
            <a:extLst>
              <a:ext uri="{FF2B5EF4-FFF2-40B4-BE49-F238E27FC236}">
                <a16:creationId xmlns:a16="http://schemas.microsoft.com/office/drawing/2014/main" id="{B3F8B97F-03C7-45FF-F28C-87F64092175F}"/>
              </a:ext>
            </a:extLst>
          </p:cNvPr>
          <p:cNvSpPr txBox="1"/>
          <p:nvPr/>
        </p:nvSpPr>
        <p:spPr>
          <a:xfrm>
            <a:off x="10618330" y="133691"/>
            <a:ext cx="1464373" cy="677108"/>
          </a:xfrm>
          <a:prstGeom prst="rect">
            <a:avLst/>
          </a:prstGeom>
          <a:noFill/>
        </p:spPr>
        <p:txBody>
          <a:bodyPr wrap="square" rtlCol="0">
            <a:spAutoFit/>
          </a:bodyPr>
          <a:lstStyle/>
          <a:p>
            <a:pPr algn="ctr">
              <a:defRPr/>
            </a:pPr>
            <a:r>
              <a:rPr lang="it-IT" sz="1400" b="1">
                <a:solidFill>
                  <a:prstClr val="white"/>
                </a:solidFill>
                <a:latin typeface="Helvetica Neue" panose="02000403000000020004"/>
                <a:cs typeface="Arial" panose="020B0604020202020204" pitchFamily="34" charset="0"/>
              </a:rPr>
              <a:t>Canale di Scouting</a:t>
            </a:r>
          </a:p>
          <a:p>
            <a:pPr>
              <a:defRPr/>
            </a:pPr>
            <a:endParaRPr lang="it-IT" sz="1000">
              <a:solidFill>
                <a:schemeClr val="bg1"/>
              </a:solidFill>
              <a:latin typeface="Helvetica Neue" panose="02000403000000020004"/>
              <a:cs typeface="Arial" panose="020B0604020202020204" pitchFamily="34" charset="0"/>
            </a:endParaRPr>
          </a:p>
        </p:txBody>
      </p:sp>
      <p:grpSp>
        <p:nvGrpSpPr>
          <p:cNvPr id="20" name="Gruppo 19">
            <a:extLst>
              <a:ext uri="{FF2B5EF4-FFF2-40B4-BE49-F238E27FC236}">
                <a16:creationId xmlns:a16="http://schemas.microsoft.com/office/drawing/2014/main" id="{53268F33-3FCA-0AF0-4EEC-30940E4DAAB3}"/>
              </a:ext>
            </a:extLst>
          </p:cNvPr>
          <p:cNvGrpSpPr/>
          <p:nvPr/>
        </p:nvGrpSpPr>
        <p:grpSpPr>
          <a:xfrm>
            <a:off x="11089673" y="722310"/>
            <a:ext cx="562976" cy="562976"/>
            <a:chOff x="2526439" y="1678815"/>
            <a:chExt cx="562976" cy="562976"/>
          </a:xfrm>
        </p:grpSpPr>
        <p:sp>
          <p:nvSpPr>
            <p:cNvPr id="40" name="Ovale 39">
              <a:extLst>
                <a:ext uri="{FF2B5EF4-FFF2-40B4-BE49-F238E27FC236}">
                  <a16:creationId xmlns:a16="http://schemas.microsoft.com/office/drawing/2014/main" id="{8AEFBFF0-E96F-ACD3-294E-479D1C14B9B4}"/>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42" name="Immagine 41">
              <a:extLst>
                <a:ext uri="{FF2B5EF4-FFF2-40B4-BE49-F238E27FC236}">
                  <a16:creationId xmlns:a16="http://schemas.microsoft.com/office/drawing/2014/main" id="{959DDAA4-C302-72F8-E1C8-3A071737F04F}"/>
                </a:ext>
              </a:extLst>
            </p:cNvPr>
            <p:cNvPicPr>
              <a:picLocks noChangeAspect="1"/>
            </p:cNvPicPr>
            <p:nvPr/>
          </p:nvPicPr>
          <p:blipFill>
            <a:blip r:embed="rId10">
              <a:duotone>
                <a:prstClr val="black"/>
                <a:srgbClr val="FFFFFF">
                  <a:tint val="45000"/>
                  <a:satMod val="400000"/>
                </a:srgbClr>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666117" y="1741860"/>
              <a:ext cx="353142" cy="353142"/>
            </a:xfrm>
            <a:prstGeom prst="rect">
              <a:avLst/>
            </a:prstGeom>
          </p:spPr>
        </p:pic>
        <p:pic>
          <p:nvPicPr>
            <p:cNvPr id="43" name="Immagine 42" descr="Immagine che contiene Elementi grafici, cerchio, grafica, design&#10;&#10;Descrizione generata automaticamente">
              <a:extLst>
                <a:ext uri="{FF2B5EF4-FFF2-40B4-BE49-F238E27FC236}">
                  <a16:creationId xmlns:a16="http://schemas.microsoft.com/office/drawing/2014/main" id="{910FF2DD-0BEA-74D5-5004-DE1FE8C2D3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sp>
        <p:nvSpPr>
          <p:cNvPr id="12" name="CasellaDiTesto 11">
            <a:extLst>
              <a:ext uri="{FF2B5EF4-FFF2-40B4-BE49-F238E27FC236}">
                <a16:creationId xmlns:a16="http://schemas.microsoft.com/office/drawing/2014/main" id="{319DC639-A791-6C2A-58E7-4E58773900E5}"/>
              </a:ext>
            </a:extLst>
          </p:cNvPr>
          <p:cNvSpPr txBox="1"/>
          <p:nvPr/>
        </p:nvSpPr>
        <p:spPr>
          <a:xfrm>
            <a:off x="446278" y="6652365"/>
            <a:ext cx="3258877" cy="215444"/>
          </a:xfrm>
          <a:prstGeom prst="rect">
            <a:avLst/>
          </a:prstGeom>
          <a:noFill/>
        </p:spPr>
        <p:txBody>
          <a:bodyPr wrap="square">
            <a:spAutoFit/>
          </a:bodyPr>
          <a:lstStyle/>
          <a:p>
            <a:pPr algn="just"/>
            <a:r>
              <a:rPr lang="it-IT" sz="800">
                <a:solidFill>
                  <a:schemeClr val="bg1"/>
                </a:solidFill>
                <a:latin typeface="+mj-lt"/>
                <a:cs typeface="Arial" panose="020B0604020202020204" pitchFamily="34" charset="0"/>
              </a:rPr>
              <a:t>Dati verificati e aggiornati tramite: </a:t>
            </a:r>
            <a:r>
              <a:rPr lang="it-IT" sz="800" err="1">
                <a:solidFill>
                  <a:schemeClr val="bg1"/>
                </a:solidFill>
                <a:latin typeface="+mj-lt"/>
                <a:cs typeface="Arial" panose="020B0604020202020204" pitchFamily="34" charset="0"/>
              </a:rPr>
              <a:t>Crunchbase</a:t>
            </a:r>
            <a:r>
              <a:rPr lang="it-IT" sz="800">
                <a:solidFill>
                  <a:schemeClr val="bg1"/>
                </a:solidFill>
                <a:latin typeface="+mj-lt"/>
                <a:cs typeface="Arial" panose="020B0604020202020204" pitchFamily="34" charset="0"/>
              </a:rPr>
              <a:t> &amp; </a:t>
            </a:r>
            <a:r>
              <a:rPr lang="it-IT" sz="800" err="1">
                <a:solidFill>
                  <a:schemeClr val="bg1"/>
                </a:solidFill>
                <a:latin typeface="+mj-lt"/>
                <a:cs typeface="Arial" panose="020B0604020202020204" pitchFamily="34" charset="0"/>
              </a:rPr>
              <a:t>Pitchbook</a:t>
            </a:r>
            <a:endParaRPr lang="it-IT" sz="80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70962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02B2502C-9C0D-5FCB-E4F6-27884AEBBC44}"/>
              </a:ext>
            </a:extLst>
          </p:cNvPr>
          <p:cNvSpPr/>
          <p:nvPr/>
        </p:nvSpPr>
        <p:spPr>
          <a:xfrm>
            <a:off x="265527" y="0"/>
            <a:ext cx="11928404" cy="6858000"/>
          </a:xfrm>
          <a:prstGeom prst="rect">
            <a:avLst/>
          </a:prstGeom>
          <a:solidFill>
            <a:srgbClr val="0929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olo 2">
            <a:extLst>
              <a:ext uri="{FF2B5EF4-FFF2-40B4-BE49-F238E27FC236}">
                <a16:creationId xmlns:a16="http://schemas.microsoft.com/office/drawing/2014/main" id="{B64494B4-4641-E063-69DF-16360BB6057F}"/>
              </a:ext>
            </a:extLst>
          </p:cNvPr>
          <p:cNvSpPr txBox="1">
            <a:spLocks/>
          </p:cNvSpPr>
          <p:nvPr/>
        </p:nvSpPr>
        <p:spPr>
          <a:xfrm>
            <a:off x="392030" y="470945"/>
            <a:ext cx="3907354" cy="703654"/>
          </a:xfrm>
        </p:spPr>
        <p:txBody>
          <a:bodyPr anchor="t">
            <a:noAutofit/>
          </a:bodyPr>
          <a:lstStyle>
            <a:lvl1pPr algn="l" rtl="0" eaLnBrk="0" fontAlgn="base" hangingPunct="0">
              <a:spcBef>
                <a:spcPct val="0"/>
              </a:spcBef>
              <a:spcAft>
                <a:spcPct val="0"/>
              </a:spcAft>
              <a:defRPr sz="2800" b="1">
                <a:solidFill>
                  <a:schemeClr val="bg1"/>
                </a:solidFill>
                <a:latin typeface="Helvetica Neue" panose="02000403000000020004" pitchFamily="2"/>
                <a:ea typeface="ＭＳ Ｐゴシック" pitchFamily="-112" charset="-128"/>
                <a:cs typeface="ＭＳ Ｐゴシック" pitchFamily="-112" charset="-128"/>
              </a:defRPr>
            </a:lvl1pPr>
            <a:lvl2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5pPr>
            <a:lvl6pPr marL="611267" algn="ctr" rtl="0" fontAlgn="base">
              <a:spcBef>
                <a:spcPct val="0"/>
              </a:spcBef>
              <a:spcAft>
                <a:spcPct val="0"/>
              </a:spcAft>
              <a:defRPr sz="5882">
                <a:solidFill>
                  <a:schemeClr val="tx2"/>
                </a:solidFill>
                <a:latin typeface="Helvetica Neue" pitchFamily="-112" charset="0"/>
              </a:defRPr>
            </a:lvl6pPr>
            <a:lvl7pPr marL="1222536" algn="ctr" rtl="0" fontAlgn="base">
              <a:spcBef>
                <a:spcPct val="0"/>
              </a:spcBef>
              <a:spcAft>
                <a:spcPct val="0"/>
              </a:spcAft>
              <a:defRPr sz="5882">
                <a:solidFill>
                  <a:schemeClr val="tx2"/>
                </a:solidFill>
                <a:latin typeface="Helvetica Neue" pitchFamily="-112" charset="0"/>
              </a:defRPr>
            </a:lvl7pPr>
            <a:lvl8pPr marL="1833802" algn="ctr" rtl="0" fontAlgn="base">
              <a:spcBef>
                <a:spcPct val="0"/>
              </a:spcBef>
              <a:spcAft>
                <a:spcPct val="0"/>
              </a:spcAft>
              <a:defRPr sz="5882">
                <a:solidFill>
                  <a:schemeClr val="tx2"/>
                </a:solidFill>
                <a:latin typeface="Helvetica Neue" pitchFamily="-112" charset="0"/>
              </a:defRPr>
            </a:lvl8pPr>
            <a:lvl9pPr marL="2445072" algn="ctr" rtl="0" fontAlgn="base">
              <a:spcBef>
                <a:spcPct val="0"/>
              </a:spcBef>
              <a:spcAft>
                <a:spcPct val="0"/>
              </a:spcAft>
              <a:defRPr sz="5882">
                <a:solidFill>
                  <a:schemeClr val="tx2"/>
                </a:solidFill>
                <a:latin typeface="Helvetica Neue" pitchFamily="-112" charset="0"/>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400" b="1" i="0" u="none" strike="noStrike" kern="1200" cap="none" spc="0" normalizeH="0" baseline="0" noProof="0">
                <a:ln>
                  <a:noFill/>
                </a:ln>
                <a:solidFill>
                  <a:prstClr val="white"/>
                </a:solidFill>
                <a:effectLst/>
                <a:uLnTx/>
                <a:uFillTx/>
                <a:latin typeface="Helvetica Neue" panose="02000403000000020004" pitchFamily="2"/>
                <a:ea typeface="ＭＳ Ｐゴシック" pitchFamily="-112" charset="-128"/>
                <a:cs typeface="+mn-cs"/>
              </a:rPr>
              <a:t>GRID +</a:t>
            </a:r>
          </a:p>
        </p:txBody>
      </p:sp>
      <p:sp>
        <p:nvSpPr>
          <p:cNvPr id="22" name="Segnaposto testo 3">
            <a:extLst>
              <a:ext uri="{FF2B5EF4-FFF2-40B4-BE49-F238E27FC236}">
                <a16:creationId xmlns:a16="http://schemas.microsoft.com/office/drawing/2014/main" id="{008DC1C2-CE59-0B57-FA76-1DC728EC439F}"/>
              </a:ext>
            </a:extLst>
          </p:cNvPr>
          <p:cNvSpPr txBox="1">
            <a:spLocks/>
          </p:cNvSpPr>
          <p:nvPr/>
        </p:nvSpPr>
        <p:spPr>
          <a:xfrm>
            <a:off x="392030" y="197675"/>
            <a:ext cx="5703887" cy="261938"/>
          </a:xfrm>
        </p:spPr>
        <p:txBody>
          <a:bodyPr>
            <a:noAutofit/>
          </a:bodyPr>
          <a:lstStyle>
            <a:lvl1pPr marL="0" indent="0" algn="l" rtl="0" eaLnBrk="0" fontAlgn="base" hangingPunct="0">
              <a:spcBef>
                <a:spcPct val="20000"/>
              </a:spcBef>
              <a:spcAft>
                <a:spcPct val="0"/>
              </a:spcAft>
              <a:buNone/>
              <a:defRPr sz="1400">
                <a:solidFill>
                  <a:schemeClr val="bg1"/>
                </a:solidFill>
                <a:latin typeface="Helvetica Neue" panose="02000403000000020004" pitchFamily="2"/>
                <a:ea typeface="ＭＳ Ｐゴシック" pitchFamily="-112" charset="-128"/>
                <a:cs typeface="ＭＳ Ｐゴシック" pitchFamily="-112" charset="-128"/>
              </a:defRPr>
            </a:lvl1pPr>
            <a:lvl2pPr marL="993310" indent="-382042" algn="l" rtl="0" eaLnBrk="0" fontAlgn="base" hangingPunct="0">
              <a:spcBef>
                <a:spcPct val="20000"/>
              </a:spcBef>
              <a:spcAft>
                <a:spcPct val="0"/>
              </a:spcAft>
              <a:buChar char="–"/>
              <a:defRPr sz="3743">
                <a:solidFill>
                  <a:schemeClr val="tx1"/>
                </a:solidFill>
                <a:latin typeface="Arial"/>
                <a:ea typeface="ＭＳ Ｐゴシック" pitchFamily="-112" charset="-128"/>
              </a:defRPr>
            </a:lvl2pPr>
            <a:lvl3pPr marL="1528170" indent="-305634" algn="l" rtl="0" eaLnBrk="0" fontAlgn="base" hangingPunct="0">
              <a:spcBef>
                <a:spcPct val="20000"/>
              </a:spcBef>
              <a:spcAft>
                <a:spcPct val="0"/>
              </a:spcAft>
              <a:buChar char="•"/>
              <a:defRPr sz="3209">
                <a:solidFill>
                  <a:schemeClr val="tx1"/>
                </a:solidFill>
                <a:latin typeface="Arial"/>
                <a:ea typeface="ＭＳ Ｐゴシック" pitchFamily="-112" charset="-128"/>
              </a:defRPr>
            </a:lvl3pPr>
            <a:lvl4pPr marL="2139437"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4pPr>
            <a:lvl5pPr marL="2750706"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5pPr>
            <a:lvl6pPr marL="3361973" indent="-305634" algn="l" rtl="0" fontAlgn="base">
              <a:spcBef>
                <a:spcPct val="20000"/>
              </a:spcBef>
              <a:spcAft>
                <a:spcPct val="0"/>
              </a:spcAft>
              <a:buChar char="»"/>
              <a:defRPr sz="2674">
                <a:solidFill>
                  <a:schemeClr val="tx1"/>
                </a:solidFill>
                <a:latin typeface="+mn-lt"/>
                <a:ea typeface="ＭＳ Ｐゴシック" pitchFamily="-112" charset="-128"/>
              </a:defRPr>
            </a:lvl6pPr>
            <a:lvl7pPr marL="3973242" indent="-305634" algn="l" rtl="0" fontAlgn="base">
              <a:spcBef>
                <a:spcPct val="20000"/>
              </a:spcBef>
              <a:spcAft>
                <a:spcPct val="0"/>
              </a:spcAft>
              <a:buChar char="»"/>
              <a:defRPr sz="2674">
                <a:solidFill>
                  <a:schemeClr val="tx1"/>
                </a:solidFill>
                <a:latin typeface="+mn-lt"/>
                <a:ea typeface="ＭＳ Ｐゴシック" pitchFamily="-112" charset="-128"/>
              </a:defRPr>
            </a:lvl7pPr>
            <a:lvl8pPr marL="4584510" indent="-305634" algn="l" rtl="0" fontAlgn="base">
              <a:spcBef>
                <a:spcPct val="20000"/>
              </a:spcBef>
              <a:spcAft>
                <a:spcPct val="0"/>
              </a:spcAft>
              <a:buChar char="»"/>
              <a:defRPr sz="2674">
                <a:solidFill>
                  <a:schemeClr val="tx1"/>
                </a:solidFill>
                <a:latin typeface="+mn-lt"/>
                <a:ea typeface="ＭＳ Ｐゴシック" pitchFamily="-112" charset="-128"/>
              </a:defRPr>
            </a:lvl8pPr>
            <a:lvl9pPr marL="5195778" indent="-305634" algn="l" rtl="0" fontAlgn="base">
              <a:spcBef>
                <a:spcPct val="20000"/>
              </a:spcBef>
              <a:spcAft>
                <a:spcPct val="0"/>
              </a:spcAft>
              <a:buChar char="»"/>
              <a:defRPr sz="2674">
                <a:solidFill>
                  <a:schemeClr val="tx1"/>
                </a:solidFill>
                <a:latin typeface="+mn-lt"/>
                <a:ea typeface="ＭＳ Ｐゴシック" pitchFamily="-112"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rPr>
              <a:t>One </a:t>
            </a:r>
            <a:r>
              <a:rPr kumimoji="0" lang="it-IT" sz="1400" b="0" i="0" u="none" strike="noStrike" kern="0" cap="none" spc="0" normalizeH="0" baseline="0" noProof="0" err="1">
                <a:ln>
                  <a:noFill/>
                </a:ln>
                <a:solidFill>
                  <a:srgbClr val="FFFFFF"/>
                </a:solidFill>
                <a:effectLst/>
                <a:uLnTx/>
                <a:uFillTx/>
                <a:latin typeface="Helvetica Neue" panose="02000403000000020004" pitchFamily="2"/>
                <a:ea typeface="ＭＳ Ｐゴシック" pitchFamily="-112" charset="-128"/>
              </a:rPr>
              <a:t>Pager</a:t>
            </a:r>
            <a:endPar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endParaRPr>
          </a:p>
        </p:txBody>
      </p:sp>
      <p:sp>
        <p:nvSpPr>
          <p:cNvPr id="23" name="CasellaDiTesto 22">
            <a:extLst>
              <a:ext uri="{FF2B5EF4-FFF2-40B4-BE49-F238E27FC236}">
                <a16:creationId xmlns:a16="http://schemas.microsoft.com/office/drawing/2014/main" id="{108D8230-BE25-D81F-1DDE-643C63F3175E}"/>
              </a:ext>
            </a:extLst>
          </p:cNvPr>
          <p:cNvSpPr txBox="1"/>
          <p:nvPr/>
        </p:nvSpPr>
        <p:spPr>
          <a:xfrm>
            <a:off x="436904" y="1185931"/>
            <a:ext cx="2193988" cy="1231106"/>
          </a:xfrm>
          <a:prstGeom prst="rect">
            <a:avLst/>
          </a:prstGeom>
          <a:noFill/>
        </p:spPr>
        <p:txBody>
          <a:bodyPr wrap="square">
            <a:spAutoFit/>
          </a:bodyPr>
          <a:lstStyle/>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Informazioni</a:t>
            </a:r>
          </a:p>
          <a:p>
            <a:pPr marL="0" marR="0" lvl="0" indent="0" algn="just"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endParaRP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Sede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Roma (RM) - Lazio</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Anno Fondazione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2023</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N° dipendenti</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Nessuno</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Fatturato 2023</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Da 50,000€ a 100,000€</a:t>
            </a:r>
          </a:p>
        </p:txBody>
      </p:sp>
      <p:sp>
        <p:nvSpPr>
          <p:cNvPr id="36" name="CasellaDiTesto 35">
            <a:extLst>
              <a:ext uri="{FF2B5EF4-FFF2-40B4-BE49-F238E27FC236}">
                <a16:creationId xmlns:a16="http://schemas.microsoft.com/office/drawing/2014/main" id="{FE36A137-798F-241F-A8E3-C10A2B383988}"/>
              </a:ext>
            </a:extLst>
          </p:cNvPr>
          <p:cNvSpPr txBox="1"/>
          <p:nvPr/>
        </p:nvSpPr>
        <p:spPr>
          <a:xfrm>
            <a:off x="452177" y="2495418"/>
            <a:ext cx="3009367" cy="2092881"/>
          </a:xfrm>
          <a:prstGeom prst="rect">
            <a:avLst/>
          </a:prstGeom>
          <a:noFill/>
        </p:spPr>
        <p:txBody>
          <a:bodyPr wrap="square">
            <a:spAutoFit/>
          </a:bodyPr>
          <a:lstStyle/>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Tipologia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Spin off Universitario</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Cluster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AI-</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Botics</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Tech</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Stadio del Prodotto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Alpha test</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Clienti rilevanti ed eventuali partner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N/A</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Fundrasing</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(s/n)</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No</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Richiesta di investimento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No</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Area aziendale interessata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Asset Management</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Use Case di successo: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Sviluppo e messa a punto di un software di chatbot LLM basato sull’AI per la creazione di contenuti testuali e multimediali</a:t>
            </a:r>
          </a:p>
        </p:txBody>
      </p:sp>
      <p:sp>
        <p:nvSpPr>
          <p:cNvPr id="37" name="CasellaDiTesto 36">
            <a:extLst>
              <a:ext uri="{FF2B5EF4-FFF2-40B4-BE49-F238E27FC236}">
                <a16:creationId xmlns:a16="http://schemas.microsoft.com/office/drawing/2014/main" id="{0B20D1B0-C00A-9AEF-C2BE-7A2D1D8C7FB0}"/>
              </a:ext>
            </a:extLst>
          </p:cNvPr>
          <p:cNvSpPr txBox="1"/>
          <p:nvPr/>
        </p:nvSpPr>
        <p:spPr>
          <a:xfrm>
            <a:off x="446278" y="4734192"/>
            <a:ext cx="3009366" cy="201593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a:ln>
                  <a:noFill/>
                </a:ln>
                <a:solidFill>
                  <a:prstClr val="white"/>
                </a:solidFill>
                <a:effectLst/>
                <a:uLnTx/>
                <a:uFillTx/>
                <a:latin typeface="Helvetica Neue" panose="02000403000000020004"/>
                <a:ea typeface="+mn-ea"/>
                <a:cs typeface="+mn-cs"/>
              </a:rPr>
              <a:t>Team e Contatti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Andrea Ceschini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co-founder e CEO</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Francesco Di Luzio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co-founder e CTO</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Francesco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Arial"/>
                <a:sym typeface="Arial"/>
              </a:rPr>
              <a:t>Succetti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co-founder e CFO</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Alessio verdone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co-founder e COO</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Alessio Fioravanti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co-founder e IT manager</a:t>
            </a: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alessio.fioravanti@gridplus.it</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3248870301</a:t>
            </a:r>
          </a:p>
          <a:p>
            <a:pPr marL="0" marR="0" lvl="0" indent="0" algn="just" defTabSz="316520" rtl="0" eaLnBrk="1" fontAlgn="auto" latinLnBrk="0" hangingPunct="1">
              <a:lnSpc>
                <a:spcPct val="100000"/>
              </a:lnSpc>
              <a:spcBef>
                <a:spcPts val="0"/>
              </a:spcBef>
              <a:spcAft>
                <a:spcPts val="0"/>
              </a:spcAft>
              <a:buClrTx/>
              <a:buSzTx/>
              <a:buFontTx/>
              <a:buNone/>
              <a:tabLst/>
              <a:defRPr/>
            </a:pPr>
            <a:r>
              <a:rPr lang="it-IT" sz="1000">
                <a:solidFill>
                  <a:prstClr val="white"/>
                </a:solidFill>
                <a:latin typeface="Helvetica Neue" panose="02000403000000020004"/>
                <a:cs typeface="Arial"/>
                <a:sym typeface="Arial"/>
                <a:hlinkClick r:id="rId3">
                  <a:extLst>
                    <a:ext uri="{A12FA001-AC4F-418D-AE19-62706E023703}">
                      <ahyp:hlinkClr xmlns:ahyp="http://schemas.microsoft.com/office/drawing/2018/hyperlinkcolor" val="tx"/>
                    </a:ext>
                  </a:extLst>
                </a:hlinkClick>
              </a:rPr>
              <a:t>info@</a:t>
            </a:r>
            <a:r>
              <a:rPr lang="it-IT" sz="1000">
                <a:solidFill>
                  <a:prstClr val="white"/>
                </a:solidFill>
                <a:latin typeface="Helvetica Neue" panose="02000403000000020004"/>
                <a:cs typeface="Arial"/>
                <a:sym typeface="Arial"/>
                <a:hlinkClick r:id="rId4">
                  <a:extLst>
                    <a:ext uri="{A12FA001-AC4F-418D-AE19-62706E023703}">
                      <ahyp:hlinkClr xmlns:ahyp="http://schemas.microsoft.com/office/drawing/2018/hyperlinkcolor" val="tx"/>
                    </a:ext>
                  </a:extLst>
                </a:hlinkClick>
              </a:rPr>
              <a:t>gridplus.it</a:t>
            </a:r>
            <a:endParaRPr lang="it-IT" sz="1000">
              <a:solidFill>
                <a:prstClr val="white"/>
              </a:solidFill>
              <a:latin typeface="Helvetica Neue" panose="02000403000000020004"/>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3387655663</a:t>
            </a:r>
          </a:p>
        </p:txBody>
      </p:sp>
      <p:pic>
        <p:nvPicPr>
          <p:cNvPr id="24" name="Picture 6">
            <a:hlinkClick r:id="rId5"/>
            <a:extLst>
              <a:ext uri="{FF2B5EF4-FFF2-40B4-BE49-F238E27FC236}">
                <a16:creationId xmlns:a16="http://schemas.microsoft.com/office/drawing/2014/main" id="{925250FF-CB82-997B-7661-9957BF1741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118356" y="6070377"/>
            <a:ext cx="251234" cy="2512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Le nuove esperienze che segnano il cammino del lavoro che cambia - Myview |  Mylia">
            <a:hlinkClick r:id="rId7"/>
            <a:extLst>
              <a:ext uri="{FF2B5EF4-FFF2-40B4-BE49-F238E27FC236}">
                <a16:creationId xmlns:a16="http://schemas.microsoft.com/office/drawing/2014/main" id="{BF304F8C-3E6B-C2AA-0120-6C13C2E1A5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2688787" y="6070377"/>
            <a:ext cx="251234" cy="251234"/>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3272E2C7-259F-37C2-EA37-ABBC7CE2CBBE}"/>
              </a:ext>
            </a:extLst>
          </p:cNvPr>
          <p:cNvSpPr/>
          <p:nvPr/>
        </p:nvSpPr>
        <p:spPr>
          <a:xfrm>
            <a:off x="3679699" y="79044"/>
            <a:ext cx="6876000" cy="1427535"/>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6" name="Rettangolo 5">
            <a:extLst>
              <a:ext uri="{FF2B5EF4-FFF2-40B4-BE49-F238E27FC236}">
                <a16:creationId xmlns:a16="http://schemas.microsoft.com/office/drawing/2014/main" id="{A4B93668-4ECF-C915-F39C-4CFBC9DB2A06}"/>
              </a:ext>
            </a:extLst>
          </p:cNvPr>
          <p:cNvSpPr/>
          <p:nvPr/>
        </p:nvSpPr>
        <p:spPr>
          <a:xfrm>
            <a:off x="3679699" y="1588287"/>
            <a:ext cx="8429403" cy="739588"/>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7" name="Rettangolo 6">
            <a:extLst>
              <a:ext uri="{FF2B5EF4-FFF2-40B4-BE49-F238E27FC236}">
                <a16:creationId xmlns:a16="http://schemas.microsoft.com/office/drawing/2014/main" id="{67EC23FB-6ABF-BC51-424C-850D6A873D3F}"/>
              </a:ext>
            </a:extLst>
          </p:cNvPr>
          <p:cNvSpPr/>
          <p:nvPr/>
        </p:nvSpPr>
        <p:spPr>
          <a:xfrm>
            <a:off x="3679699" y="2409583"/>
            <a:ext cx="5821200"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8" name="CasellaDiTesto 7">
            <a:extLst>
              <a:ext uri="{FF2B5EF4-FFF2-40B4-BE49-F238E27FC236}">
                <a16:creationId xmlns:a16="http://schemas.microsoft.com/office/drawing/2014/main" id="{C0AB3B8A-F634-78F2-61CA-CA2B10821021}"/>
              </a:ext>
            </a:extLst>
          </p:cNvPr>
          <p:cNvSpPr txBox="1"/>
          <p:nvPr/>
        </p:nvSpPr>
        <p:spPr>
          <a:xfrm>
            <a:off x="3679699" y="124266"/>
            <a:ext cx="67680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Il soggetto innovativo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Grid</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valorizza i dati aziendali con soluzioni AI-</a:t>
            </a:r>
            <a:r>
              <a:rPr kumimoji="0" lang="it-IT" sz="1000" b="1" i="0" u="none" strike="noStrike" kern="1200" cap="none" spc="0" normalizeH="0" baseline="0" noProof="0" err="1">
                <a:ln>
                  <a:noFill/>
                </a:ln>
                <a:solidFill>
                  <a:srgbClr val="FFFFFF"/>
                </a:solidFill>
                <a:effectLst/>
                <a:uLnTx/>
                <a:uFillTx/>
                <a:latin typeface="Helvetica Neue" panose="02000403000000020004"/>
                <a:ea typeface="+mn-ea"/>
                <a:cs typeface="+mn-cs"/>
              </a:rPr>
              <a:t>as</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-a-Service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AIaaS</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semplificando l'uso dell'AI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senza richiedere risorse specializzate interne, offrendo soluzioni scalabili per l’analisi dei dati e integrando l’AI nei processi aziendali. Le soluzioni di </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Grid</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permettono alle aziende di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migliorare strategie, ridurre costi e prendere decisioni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basate sui dati in modo semplice e trasparente.</a:t>
            </a:r>
          </a:p>
        </p:txBody>
      </p:sp>
      <p:sp>
        <p:nvSpPr>
          <p:cNvPr id="9" name="Rettangolo 8">
            <a:extLst>
              <a:ext uri="{FF2B5EF4-FFF2-40B4-BE49-F238E27FC236}">
                <a16:creationId xmlns:a16="http://schemas.microsoft.com/office/drawing/2014/main" id="{178787AD-1303-A990-E1D1-7D6037A772F1}"/>
              </a:ext>
            </a:extLst>
          </p:cNvPr>
          <p:cNvSpPr/>
          <p:nvPr/>
        </p:nvSpPr>
        <p:spPr>
          <a:xfrm>
            <a:off x="3679699" y="2473075"/>
            <a:ext cx="5724000" cy="2949792"/>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La </a:t>
            </a:r>
            <a:r>
              <a:rPr kumimoji="0" lang="en-US" sz="1400" b="1"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soluzione</a:t>
            </a:r>
            <a:endPar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61126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Grid</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S.r.l., propone </a:t>
            </a:r>
            <a:r>
              <a:rPr lang="it-IT" sz="1000">
                <a:solidFill>
                  <a:srgbClr val="FFFFFF"/>
                </a:solidFill>
                <a:latin typeface="Helvetica Neue" panose="02000403000000020004"/>
              </a:rPr>
              <a:t>lo</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sviluppo di un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agente virtuale speech-to-text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per Terna, progettato per semplificare e automatizzare la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registrazione delle interazioni degli operatori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sul campo e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l'inserimento diretto delle informazioni nei sistemi di gestione degli asset</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Questo agente, basato su AI generativa e LLM, comprende le conversazioni (speech </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recognition</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le trasforma in testo (speech-to-text) e integra automaticamente le informazioni nei sistemi MBI di Terna.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L’agente virtuale funziona su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piattaforme Android, iOS e Microsoft 365</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con un'interfaccia user-friendly. Utilizza algoritmi di riconoscimento vocale avanzati, gestendo pronunce complesse e operando efficacemente in ambienti rumorosi.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Per soddisfare le esigenze specifiche di Terna, l'agente virtuale integrerà tecnologie all'avanguardia come </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LangChain</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e LLM RAG-</a:t>
            </a:r>
            <a:r>
              <a:rPr kumimoji="0" lang="it-IT" sz="1000" b="0" i="0" u="none" strike="noStrike" kern="1200" cap="none" spc="0" normalizeH="0" baseline="0" noProof="0" err="1">
                <a:ln>
                  <a:noFill/>
                </a:ln>
                <a:solidFill>
                  <a:srgbClr val="FFFFFF"/>
                </a:solidFill>
                <a:effectLst/>
                <a:uLnTx/>
                <a:uFillTx/>
                <a:latin typeface="Helvetica Neue" panose="02000403000000020004"/>
                <a:ea typeface="+mn-ea"/>
                <a:cs typeface="+mn-cs"/>
              </a:rPr>
              <a:t>based</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che consentiranno una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comprensione del linguaggio naturale più sofisticata</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e una generazione di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risposte contestualmente appropriate</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a partire dalla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knowledge base aziendale</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Inoltre, l'agente virtuale sarà in grado di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interfacciarsi in modo diretto e sicuro con i sistemi ERP, MBI e WMES</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garantendo un flusso di informazioni fluido e accurato tra il campo e l'ufficio centrale.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La soluzione proposta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eliminerà la necessità di trascrizioni manuali soggette a errori umani</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migliorando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l'efficienza operativa </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e </a:t>
            </a:r>
            <a:r>
              <a:rPr kumimoji="0" lang="it-IT" sz="1000" b="1" i="0" u="none" strike="noStrike" kern="1200" cap="none" spc="0" normalizeH="0" baseline="0" noProof="0">
                <a:ln>
                  <a:noFill/>
                </a:ln>
                <a:solidFill>
                  <a:srgbClr val="FFFFFF"/>
                </a:solidFill>
                <a:effectLst/>
                <a:uLnTx/>
                <a:uFillTx/>
                <a:latin typeface="Helvetica Neue" panose="02000403000000020004"/>
                <a:ea typeface="+mn-ea"/>
                <a:cs typeface="+mn-cs"/>
              </a:rPr>
              <a:t>riducendo al minimo gli errori</a:t>
            </a: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 nei dati.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rPr>
              <a:t>Inoltre, fornirà agli operatori sul campo un assistente AI affidabile e intuitivo, in grado di supportarli durante le attività di gestione degli asset, migliorando così complessivamente la qualità e la tempestività delle operazioni aziendali.</a:t>
            </a: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12" name="CasellaDiTesto 11">
            <a:extLst>
              <a:ext uri="{FF2B5EF4-FFF2-40B4-BE49-F238E27FC236}">
                <a16:creationId xmlns:a16="http://schemas.microsoft.com/office/drawing/2014/main" id="{44B457BD-3FA5-11A4-0707-9CF36021D446}"/>
              </a:ext>
            </a:extLst>
          </p:cNvPr>
          <p:cNvSpPr txBox="1"/>
          <p:nvPr/>
        </p:nvSpPr>
        <p:spPr>
          <a:xfrm>
            <a:off x="3679699" y="1634510"/>
            <a:ext cx="8249115" cy="123110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Business </a:t>
            </a:r>
            <a:r>
              <a:rPr kumimoji="0" lang="it-IT" sz="1400" b="1" i="0" u="none" strike="noStrike" kern="1200" cap="none" spc="0" normalizeH="0" baseline="0" noProof="0" err="1">
                <a:ln>
                  <a:noFill/>
                </a:ln>
                <a:solidFill>
                  <a:prstClr val="white"/>
                </a:solidFill>
                <a:effectLst/>
                <a:uLnTx/>
                <a:uFillTx/>
                <a:latin typeface="Helvetica Neue" panose="02000403000000020004"/>
                <a:ea typeface="+mn-ea"/>
                <a:cs typeface="+mn-cs"/>
              </a:rPr>
              <a:t>Need</a:t>
            </a: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da risolvere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FIELD OPERATION ASSISTANT</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 Ricerca di un assistente vocale integrato con intelligenza artificiale generativa, in grado di comprendere, interagire e trascodificare le informazioni raccolte sul campo da parte degli operatori.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200" b="1" i="0" u="none" strike="noStrike" kern="1200" cap="none" spc="0" normalizeH="0" baseline="0" noProof="0">
              <a:ln>
                <a:noFill/>
              </a:ln>
              <a:solidFill>
                <a:prstClr val="white"/>
              </a:solidFill>
              <a:effectLst/>
              <a:uLnTx/>
              <a:uFillTx/>
              <a:latin typeface="Helvetica Neue" panose="02000403000000020004"/>
              <a:ea typeface="+mn-ea"/>
              <a:cs typeface="+mn-cs"/>
            </a:endParaRPr>
          </a:p>
        </p:txBody>
      </p:sp>
      <p:grpSp>
        <p:nvGrpSpPr>
          <p:cNvPr id="43" name="Gruppo 42">
            <a:extLst>
              <a:ext uri="{FF2B5EF4-FFF2-40B4-BE49-F238E27FC236}">
                <a16:creationId xmlns:a16="http://schemas.microsoft.com/office/drawing/2014/main" id="{68587499-B50D-B7F4-BE8F-F4139E1789C6}"/>
              </a:ext>
            </a:extLst>
          </p:cNvPr>
          <p:cNvGrpSpPr/>
          <p:nvPr/>
        </p:nvGrpSpPr>
        <p:grpSpPr>
          <a:xfrm>
            <a:off x="2375222" y="919046"/>
            <a:ext cx="914082" cy="587533"/>
            <a:chOff x="2375222" y="919046"/>
            <a:chExt cx="914082" cy="587533"/>
          </a:xfrm>
        </p:grpSpPr>
        <p:grpSp>
          <p:nvGrpSpPr>
            <p:cNvPr id="31" name="Gruppo 30">
              <a:extLst>
                <a:ext uri="{FF2B5EF4-FFF2-40B4-BE49-F238E27FC236}">
                  <a16:creationId xmlns:a16="http://schemas.microsoft.com/office/drawing/2014/main" id="{B51A20F0-BAC0-0EF8-C89C-4A6D7ED2A428}"/>
                </a:ext>
              </a:extLst>
            </p:cNvPr>
            <p:cNvGrpSpPr/>
            <p:nvPr/>
          </p:nvGrpSpPr>
          <p:grpSpPr>
            <a:xfrm>
              <a:off x="2384595" y="919046"/>
              <a:ext cx="904709" cy="587533"/>
              <a:chOff x="499579" y="3493167"/>
              <a:chExt cx="904709" cy="587533"/>
            </a:xfrm>
          </p:grpSpPr>
          <p:sp>
            <p:nvSpPr>
              <p:cNvPr id="32" name="Rettangolo con angoli arrotondati 31">
                <a:extLst>
                  <a:ext uri="{FF2B5EF4-FFF2-40B4-BE49-F238E27FC236}">
                    <a16:creationId xmlns:a16="http://schemas.microsoft.com/office/drawing/2014/main" id="{F1722A03-FF3F-FD80-BE7B-986EFB8B129D}"/>
                  </a:ext>
                </a:extLst>
              </p:cNvPr>
              <p:cNvSpPr/>
              <p:nvPr/>
            </p:nvSpPr>
            <p:spPr>
              <a:xfrm>
                <a:off x="499579" y="3493167"/>
                <a:ext cx="902904" cy="585086"/>
              </a:xfrm>
              <a:prstGeom prst="roundRect">
                <a:avLst/>
              </a:prstGeom>
              <a:solidFill>
                <a:schemeClr val="bg1"/>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r>
                  <a:rPr kumimoji="0" lang="it-IT" sz="1800" b="0" i="0" u="none" strike="noStrike" kern="0" cap="none" spc="0" normalizeH="0" baseline="0" noProof="0">
                    <a:ln>
                      <a:noFill/>
                    </a:ln>
                    <a:solidFill>
                      <a:srgbClr val="FFFFFF"/>
                    </a:solidFill>
                    <a:effectLst/>
                    <a:uLnTx/>
                    <a:uFillTx/>
                    <a:latin typeface="Arial"/>
                    <a:ea typeface="+mn-ea"/>
                    <a:cs typeface="Arial"/>
                    <a:sym typeface="Arial"/>
                  </a:rPr>
                  <a:t>c</a:t>
                </a:r>
              </a:p>
            </p:txBody>
          </p:sp>
          <p:grpSp>
            <p:nvGrpSpPr>
              <p:cNvPr id="33" name="Gruppo 32">
                <a:extLst>
                  <a:ext uri="{FF2B5EF4-FFF2-40B4-BE49-F238E27FC236}">
                    <a16:creationId xmlns:a16="http://schemas.microsoft.com/office/drawing/2014/main" id="{FBDC4878-798A-84F9-7AA9-B9104AD70F95}"/>
                  </a:ext>
                </a:extLst>
              </p:cNvPr>
              <p:cNvGrpSpPr/>
              <p:nvPr/>
            </p:nvGrpSpPr>
            <p:grpSpPr>
              <a:xfrm>
                <a:off x="500216" y="3495614"/>
                <a:ext cx="904072" cy="585086"/>
                <a:chOff x="-55514" y="3333752"/>
                <a:chExt cx="904072" cy="585086"/>
              </a:xfrm>
              <a:blipFill dpi="0" rotWithShape="1">
                <a:blip r:embed="rId9">
                  <a:extLst>
                    <a:ext uri="{28A0092B-C50C-407E-A947-70E740481C1C}">
                      <a14:useLocalDpi xmlns:a14="http://schemas.microsoft.com/office/drawing/2010/main" val="0"/>
                    </a:ext>
                  </a:extLst>
                </a:blip>
                <a:srcRect/>
                <a:stretch>
                  <a:fillRect/>
                </a:stretch>
              </a:blipFill>
            </p:grpSpPr>
            <p:sp>
              <p:nvSpPr>
                <p:cNvPr id="34" name="Rettangolo con angoli arrotondati 33">
                  <a:extLst>
                    <a:ext uri="{FF2B5EF4-FFF2-40B4-BE49-F238E27FC236}">
                      <a16:creationId xmlns:a16="http://schemas.microsoft.com/office/drawing/2014/main" id="{83E0527F-EBF3-B6BB-3431-E360EBF0EE36}"/>
                    </a:ext>
                  </a:extLst>
                </p:cNvPr>
                <p:cNvSpPr/>
                <p:nvPr/>
              </p:nvSpPr>
              <p:spPr>
                <a:xfrm>
                  <a:off x="-54346" y="3333752"/>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35" name="Rettangolo con angoli arrotondati 34">
                  <a:extLst>
                    <a:ext uri="{FF2B5EF4-FFF2-40B4-BE49-F238E27FC236}">
                      <a16:creationId xmlns:a16="http://schemas.microsoft.com/office/drawing/2014/main" id="{E53EBAD6-9AAA-6060-89BE-34DCD71DAA6A}"/>
                    </a:ext>
                  </a:extLst>
                </p:cNvPr>
                <p:cNvSpPr/>
                <p:nvPr/>
              </p:nvSpPr>
              <p:spPr>
                <a:xfrm>
                  <a:off x="-55514" y="3333752"/>
                  <a:ext cx="902904" cy="585086"/>
                </a:xfrm>
                <a:prstGeom prst="roundRect">
                  <a:avLst/>
                </a:prstGeom>
                <a:blipFill dpi="0" rotWithShape="1">
                  <a:blip r:embed="rId9">
                    <a:extLst>
                      <a:ext uri="{28A0092B-C50C-407E-A947-70E740481C1C}">
                        <a14:useLocalDpi xmlns:a14="http://schemas.microsoft.com/office/drawing/2010/main" val="0"/>
                      </a:ext>
                    </a:extLst>
                  </a:blip>
                  <a:srcRect/>
                  <a:stretch>
                    <a:fillRect/>
                  </a:stretch>
                </a:bli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grpSp>
        <p:sp>
          <p:nvSpPr>
            <p:cNvPr id="41" name="Rettangolo con angoli arrotondati 40">
              <a:extLst>
                <a:ext uri="{FF2B5EF4-FFF2-40B4-BE49-F238E27FC236}">
                  <a16:creationId xmlns:a16="http://schemas.microsoft.com/office/drawing/2014/main" id="{7C1D1B2C-17F1-9380-880A-659B044F1E48}"/>
                </a:ext>
              </a:extLst>
            </p:cNvPr>
            <p:cNvSpPr/>
            <p:nvPr/>
          </p:nvSpPr>
          <p:spPr>
            <a:xfrm>
              <a:off x="2375222" y="921493"/>
              <a:ext cx="902904" cy="585086"/>
            </a:xfrm>
            <a:prstGeom prst="roundRect">
              <a:avLst/>
            </a:prstGeom>
            <a:solidFill>
              <a:schemeClr val="bg1"/>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2" name="Rettangolo 1">
            <a:extLst>
              <a:ext uri="{FF2B5EF4-FFF2-40B4-BE49-F238E27FC236}">
                <a16:creationId xmlns:a16="http://schemas.microsoft.com/office/drawing/2014/main" id="{0DEBCBCD-D77C-BCB8-C253-7A5D953A64EA}"/>
              </a:ext>
            </a:extLst>
          </p:cNvPr>
          <p:cNvSpPr>
            <a:spLocks noChangeAspect="1"/>
          </p:cNvSpPr>
          <p:nvPr/>
        </p:nvSpPr>
        <p:spPr>
          <a:xfrm>
            <a:off x="3679700" y="6141412"/>
            <a:ext cx="5819680"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4" name="Rettangolo 3">
            <a:extLst>
              <a:ext uri="{FF2B5EF4-FFF2-40B4-BE49-F238E27FC236}">
                <a16:creationId xmlns:a16="http://schemas.microsoft.com/office/drawing/2014/main" id="{D39BD8C7-E8E5-ED62-82E5-06C9F0FC469F}"/>
              </a:ext>
            </a:extLst>
          </p:cNvPr>
          <p:cNvSpPr>
            <a:spLocks noChangeAspect="1"/>
          </p:cNvSpPr>
          <p:nvPr/>
        </p:nvSpPr>
        <p:spPr>
          <a:xfrm>
            <a:off x="9585434" y="6144659"/>
            <a:ext cx="2523668"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13" name="CasellaDiTesto 12">
            <a:extLst>
              <a:ext uri="{FF2B5EF4-FFF2-40B4-BE49-F238E27FC236}">
                <a16:creationId xmlns:a16="http://schemas.microsoft.com/office/drawing/2014/main" id="{D0281C03-49EE-CC98-0E61-558DE2841B7A}"/>
              </a:ext>
            </a:extLst>
          </p:cNvPr>
          <p:cNvSpPr txBox="1"/>
          <p:nvPr/>
        </p:nvSpPr>
        <p:spPr>
          <a:xfrm>
            <a:off x="9585434" y="6197299"/>
            <a:ext cx="1747522" cy="492443"/>
          </a:xfrm>
          <a:prstGeom prst="rect">
            <a:avLst/>
          </a:prstGeom>
          <a:noFill/>
        </p:spPr>
        <p:txBody>
          <a:bodyPr wrap="square">
            <a:spAutoFit/>
          </a:bodyPr>
          <a:lstStyle/>
          <a:p>
            <a:pPr algn="just">
              <a:defRPr/>
            </a:pPr>
            <a:r>
              <a:rPr lang="it-IT" sz="1400" b="1">
                <a:solidFill>
                  <a:prstClr val="white"/>
                </a:solidFill>
                <a:latin typeface="Helvetica Neue" panose="02000403000000020004"/>
              </a:rPr>
              <a:t>1 to 1</a:t>
            </a:r>
          </a:p>
          <a:p>
            <a:pPr algn="just">
              <a:defRPr/>
            </a:pPr>
            <a:endParaRPr lang="it-IT" sz="1200" b="1">
              <a:solidFill>
                <a:prstClr val="white"/>
              </a:solidFill>
              <a:latin typeface="Helvetica Neue" panose="02000403000000020004"/>
            </a:endParaRPr>
          </a:p>
        </p:txBody>
      </p:sp>
      <p:sp>
        <p:nvSpPr>
          <p:cNvPr id="14" name="Ovale 13">
            <a:extLst>
              <a:ext uri="{FF2B5EF4-FFF2-40B4-BE49-F238E27FC236}">
                <a16:creationId xmlns:a16="http://schemas.microsoft.com/office/drawing/2014/main" id="{71FD4782-7515-823B-6981-7E32B71CE02D}"/>
              </a:ext>
            </a:extLst>
          </p:cNvPr>
          <p:cNvSpPr/>
          <p:nvPr/>
        </p:nvSpPr>
        <p:spPr>
          <a:xfrm>
            <a:off x="10711216" y="6293903"/>
            <a:ext cx="309048" cy="312210"/>
          </a:xfrm>
          <a:prstGeom prst="ellipse">
            <a:avLst/>
          </a:prstGeom>
          <a:solidFill>
            <a:schemeClr val="bg1"/>
          </a:solidFill>
          <a:ln>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5593FC55-73CA-AE46-40F5-CDD3557DC2A4}"/>
              </a:ext>
            </a:extLst>
          </p:cNvPr>
          <p:cNvSpPr/>
          <p:nvPr/>
        </p:nvSpPr>
        <p:spPr>
          <a:xfrm>
            <a:off x="11378263" y="6293864"/>
            <a:ext cx="309048" cy="312210"/>
          </a:xfrm>
          <a:prstGeom prst="ellipse">
            <a:avLst/>
          </a:prstGeom>
          <a:solidFill>
            <a:schemeClr val="bg1"/>
          </a:solidFill>
          <a:ln>
            <a:solidFill>
              <a:srgbClr val="963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B4236F77-7092-EF12-3755-BDD16EC59AA3}"/>
              </a:ext>
            </a:extLst>
          </p:cNvPr>
          <p:cNvSpPr/>
          <p:nvPr/>
        </p:nvSpPr>
        <p:spPr>
          <a:xfrm>
            <a:off x="10711216" y="6324261"/>
            <a:ext cx="309048"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SI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7" name="Rettangolo 16">
            <a:extLst>
              <a:ext uri="{FF2B5EF4-FFF2-40B4-BE49-F238E27FC236}">
                <a16:creationId xmlns:a16="http://schemas.microsoft.com/office/drawing/2014/main" id="{7B68B03A-4674-CA4B-5E70-3CBDDFF5E7B3}"/>
              </a:ext>
            </a:extLst>
          </p:cNvPr>
          <p:cNvSpPr/>
          <p:nvPr/>
        </p:nvSpPr>
        <p:spPr>
          <a:xfrm>
            <a:off x="11357058" y="6326911"/>
            <a:ext cx="424123"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NO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8" name="CasellaDiTesto 17">
            <a:extLst>
              <a:ext uri="{FF2B5EF4-FFF2-40B4-BE49-F238E27FC236}">
                <a16:creationId xmlns:a16="http://schemas.microsoft.com/office/drawing/2014/main" id="{8A2A0538-DAF1-403C-5885-6673CBF5CA38}"/>
              </a:ext>
            </a:extLst>
          </p:cNvPr>
          <p:cNvSpPr txBox="1"/>
          <p:nvPr/>
        </p:nvSpPr>
        <p:spPr>
          <a:xfrm>
            <a:off x="3679700" y="6194053"/>
            <a:ext cx="5593042" cy="615553"/>
          </a:xfrm>
          <a:prstGeom prst="rect">
            <a:avLst/>
          </a:prstGeom>
          <a:noFill/>
        </p:spPr>
        <p:txBody>
          <a:bodyPr wrap="square">
            <a:spAutoFit/>
          </a:bodyPr>
          <a:lstStyle/>
          <a:p>
            <a:pPr algn="just">
              <a:defRPr/>
            </a:pPr>
            <a:r>
              <a:rPr lang="it-IT" sz="1400" b="1">
                <a:solidFill>
                  <a:prstClr val="white"/>
                </a:solidFill>
                <a:latin typeface="Helvetica Neue" panose="02000403000000020004"/>
              </a:rPr>
              <a:t>Valutazione Tecnica</a:t>
            </a:r>
          </a:p>
          <a:p>
            <a:pPr algn="just">
              <a:defRPr/>
            </a:pPr>
            <a:endParaRPr lang="it-IT" sz="1000">
              <a:solidFill>
                <a:prstClr val="white"/>
              </a:solidFill>
              <a:latin typeface="Helvetica Neue" panose="02000403000000020004"/>
            </a:endParaRPr>
          </a:p>
          <a:p>
            <a:pPr algn="just">
              <a:defRPr/>
            </a:pPr>
            <a:endParaRPr lang="it-IT" sz="1000">
              <a:solidFill>
                <a:prstClr val="white"/>
              </a:solidFill>
              <a:latin typeface="Helvetica Neue" panose="02000403000000020004"/>
            </a:endParaRPr>
          </a:p>
        </p:txBody>
      </p:sp>
      <p:sp>
        <p:nvSpPr>
          <p:cNvPr id="28" name="Rettangolo 27">
            <a:extLst>
              <a:ext uri="{FF2B5EF4-FFF2-40B4-BE49-F238E27FC236}">
                <a16:creationId xmlns:a16="http://schemas.microsoft.com/office/drawing/2014/main" id="{6E4A8F76-8644-6B2A-48F4-75900AFCAA07}"/>
              </a:ext>
            </a:extLst>
          </p:cNvPr>
          <p:cNvSpPr/>
          <p:nvPr/>
        </p:nvSpPr>
        <p:spPr>
          <a:xfrm>
            <a:off x="9585434" y="2403412"/>
            <a:ext cx="2497269"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29" name="Picture 2">
            <a:extLst>
              <a:ext uri="{FF2B5EF4-FFF2-40B4-BE49-F238E27FC236}">
                <a16:creationId xmlns:a16="http://schemas.microsoft.com/office/drawing/2014/main" id="{2D480DA4-D099-5DB8-D542-50BEE9DAF7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2431" r="2431"/>
          <a:stretch/>
        </p:blipFill>
        <p:spPr bwMode="auto">
          <a:xfrm>
            <a:off x="9902026" y="2610231"/>
            <a:ext cx="1882552" cy="1477026"/>
          </a:xfrm>
          <a:prstGeom prst="rect">
            <a:avLst/>
          </a:prstGeom>
          <a:solidFill>
            <a:srgbClr val="FFFFFF">
              <a:shade val="85000"/>
            </a:srgbClr>
          </a:solidFill>
          <a:ln w="19050" cap="sq">
            <a:solidFill>
              <a:srgbClr val="09296A"/>
            </a:solidFill>
            <a:miter lim="800000"/>
          </a:ln>
          <a:effectLst/>
        </p:spPr>
      </p:pic>
      <p:pic>
        <p:nvPicPr>
          <p:cNvPr id="30" name="Picture 2">
            <a:extLst>
              <a:ext uri="{FF2B5EF4-FFF2-40B4-BE49-F238E27FC236}">
                <a16:creationId xmlns:a16="http://schemas.microsoft.com/office/drawing/2014/main" id="{9F0C3554-4244-647D-BE3C-B8EF8427569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8138" b="-8138"/>
          <a:stretch/>
        </p:blipFill>
        <p:spPr bwMode="auto">
          <a:xfrm>
            <a:off x="9901480" y="4416382"/>
            <a:ext cx="1882552" cy="1477026"/>
          </a:xfrm>
          <a:prstGeom prst="rect">
            <a:avLst/>
          </a:prstGeom>
          <a:solidFill>
            <a:srgbClr val="FFFFFF">
              <a:shade val="85000"/>
            </a:srgbClr>
          </a:solidFill>
          <a:ln w="19050" cap="sq">
            <a:solidFill>
              <a:srgbClr val="09296A"/>
            </a:solidFill>
            <a:miter lim="800000"/>
          </a:ln>
          <a:effectLst/>
        </p:spPr>
      </p:pic>
      <p:pic>
        <p:nvPicPr>
          <p:cNvPr id="39" name="Immagine 38" descr="Immagine che contiene Elementi grafici, simbolo, grafica, Carattere&#10;&#10;Descrizione generata automaticamente">
            <a:extLst>
              <a:ext uri="{FF2B5EF4-FFF2-40B4-BE49-F238E27FC236}">
                <a16:creationId xmlns:a16="http://schemas.microsoft.com/office/drawing/2014/main" id="{09D5C2B2-4BE7-8FEF-51BA-83E0C02C21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07840" y="1043522"/>
            <a:ext cx="856413" cy="315924"/>
          </a:xfrm>
          <a:prstGeom prst="rect">
            <a:avLst/>
          </a:prstGeom>
        </p:spPr>
      </p:pic>
      <p:sp>
        <p:nvSpPr>
          <p:cNvPr id="38" name="Slide Number Placeholder 6">
            <a:extLst>
              <a:ext uri="{FF2B5EF4-FFF2-40B4-BE49-F238E27FC236}">
                <a16:creationId xmlns:a16="http://schemas.microsoft.com/office/drawing/2014/main" id="{FEEFF537-0D12-0512-C2F8-F3CD5C7F35A6}"/>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7</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sp>
        <p:nvSpPr>
          <p:cNvPr id="40" name="Rettangolo 39">
            <a:extLst>
              <a:ext uri="{FF2B5EF4-FFF2-40B4-BE49-F238E27FC236}">
                <a16:creationId xmlns:a16="http://schemas.microsoft.com/office/drawing/2014/main" id="{286FDF92-BC73-6F4B-FB8C-02306F0A2170}"/>
              </a:ext>
            </a:extLst>
          </p:cNvPr>
          <p:cNvSpPr/>
          <p:nvPr/>
        </p:nvSpPr>
        <p:spPr>
          <a:xfrm>
            <a:off x="10621617" y="79045"/>
            <a:ext cx="1464372" cy="1431430"/>
          </a:xfrm>
          <a:prstGeom prst="rect">
            <a:avLst/>
          </a:prstGeom>
          <a:solidFill>
            <a:srgbClr val="4472C4">
              <a:lumMod val="75000"/>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42" name="CasellaDiTesto 41">
            <a:extLst>
              <a:ext uri="{FF2B5EF4-FFF2-40B4-BE49-F238E27FC236}">
                <a16:creationId xmlns:a16="http://schemas.microsoft.com/office/drawing/2014/main" id="{29277E41-A955-2391-B43F-DD1920127860}"/>
              </a:ext>
            </a:extLst>
          </p:cNvPr>
          <p:cNvSpPr txBox="1"/>
          <p:nvPr/>
        </p:nvSpPr>
        <p:spPr>
          <a:xfrm>
            <a:off x="10618330" y="133691"/>
            <a:ext cx="1464373" cy="677108"/>
          </a:xfrm>
          <a:prstGeom prst="rect">
            <a:avLst/>
          </a:prstGeom>
          <a:noFill/>
        </p:spPr>
        <p:txBody>
          <a:bodyPr wrap="square" rtlCol="0">
            <a:spAutoFit/>
          </a:bodyPr>
          <a:lstStyle/>
          <a:p>
            <a:pPr algn="ctr">
              <a:defRPr/>
            </a:pPr>
            <a:r>
              <a:rPr lang="it-IT" sz="1400" b="1">
                <a:solidFill>
                  <a:prstClr val="white"/>
                </a:solidFill>
                <a:latin typeface="Helvetica Neue" panose="02000403000000020004"/>
                <a:cs typeface="Arial" panose="020B0604020202020204" pitchFamily="34" charset="0"/>
              </a:rPr>
              <a:t>Canale di Scouting</a:t>
            </a:r>
          </a:p>
          <a:p>
            <a:pPr>
              <a:defRPr/>
            </a:pPr>
            <a:endParaRPr lang="it-IT" sz="1000">
              <a:solidFill>
                <a:schemeClr val="bg1"/>
              </a:solidFill>
              <a:latin typeface="Helvetica Neue" panose="02000403000000020004"/>
              <a:cs typeface="Arial" panose="020B0604020202020204" pitchFamily="34" charset="0"/>
            </a:endParaRPr>
          </a:p>
        </p:txBody>
      </p:sp>
      <p:grpSp>
        <p:nvGrpSpPr>
          <p:cNvPr id="44" name="Gruppo 43">
            <a:extLst>
              <a:ext uri="{FF2B5EF4-FFF2-40B4-BE49-F238E27FC236}">
                <a16:creationId xmlns:a16="http://schemas.microsoft.com/office/drawing/2014/main" id="{403F0BE8-88E5-170E-EE85-D8CE142FB0E2}"/>
              </a:ext>
            </a:extLst>
          </p:cNvPr>
          <p:cNvGrpSpPr/>
          <p:nvPr/>
        </p:nvGrpSpPr>
        <p:grpSpPr>
          <a:xfrm>
            <a:off x="11089673" y="722310"/>
            <a:ext cx="562976" cy="562976"/>
            <a:chOff x="2526439" y="1678815"/>
            <a:chExt cx="562976" cy="562976"/>
          </a:xfrm>
        </p:grpSpPr>
        <p:sp>
          <p:nvSpPr>
            <p:cNvPr id="45" name="Ovale 44">
              <a:extLst>
                <a:ext uri="{FF2B5EF4-FFF2-40B4-BE49-F238E27FC236}">
                  <a16:creationId xmlns:a16="http://schemas.microsoft.com/office/drawing/2014/main" id="{FD6FA86C-1232-EA7F-7AAB-7581B4701D58}"/>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46" name="Immagine 45">
              <a:extLst>
                <a:ext uri="{FF2B5EF4-FFF2-40B4-BE49-F238E27FC236}">
                  <a16:creationId xmlns:a16="http://schemas.microsoft.com/office/drawing/2014/main" id="{7B400331-D0A4-997B-AA7F-2761405B2CA9}"/>
                </a:ext>
              </a:extLst>
            </p:cNvPr>
            <p:cNvPicPr>
              <a:picLocks noChangeAspect="1"/>
            </p:cNvPicPr>
            <p:nvPr/>
          </p:nvPicPr>
          <p:blipFill>
            <a:blip r:embed="rId13">
              <a:duotone>
                <a:prstClr val="black"/>
                <a:srgbClr val="FFFFFF">
                  <a:tint val="45000"/>
                  <a:satMod val="400000"/>
                </a:srgbClr>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666117" y="1741860"/>
              <a:ext cx="353142" cy="353142"/>
            </a:xfrm>
            <a:prstGeom prst="rect">
              <a:avLst/>
            </a:prstGeom>
          </p:spPr>
        </p:pic>
        <p:pic>
          <p:nvPicPr>
            <p:cNvPr id="47" name="Immagine 46" descr="Immagine che contiene Elementi grafici, cerchio, grafica, design&#10;&#10;Descrizione generata automaticamente">
              <a:extLst>
                <a:ext uri="{FF2B5EF4-FFF2-40B4-BE49-F238E27FC236}">
                  <a16:creationId xmlns:a16="http://schemas.microsoft.com/office/drawing/2014/main" id="{29F9FFED-559D-58A5-CE98-A8283F33376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sp>
        <p:nvSpPr>
          <p:cNvPr id="10" name="CasellaDiTesto 9">
            <a:extLst>
              <a:ext uri="{FF2B5EF4-FFF2-40B4-BE49-F238E27FC236}">
                <a16:creationId xmlns:a16="http://schemas.microsoft.com/office/drawing/2014/main" id="{D52719FD-A881-976E-ECF4-913D43819F4B}"/>
              </a:ext>
            </a:extLst>
          </p:cNvPr>
          <p:cNvSpPr txBox="1"/>
          <p:nvPr/>
        </p:nvSpPr>
        <p:spPr>
          <a:xfrm>
            <a:off x="446278" y="6652365"/>
            <a:ext cx="3258877" cy="215444"/>
          </a:xfrm>
          <a:prstGeom prst="rect">
            <a:avLst/>
          </a:prstGeom>
          <a:noFill/>
        </p:spPr>
        <p:txBody>
          <a:bodyPr wrap="square">
            <a:spAutoFit/>
          </a:bodyPr>
          <a:lstStyle/>
          <a:p>
            <a:pPr algn="just"/>
            <a:r>
              <a:rPr lang="it-IT" sz="800">
                <a:solidFill>
                  <a:schemeClr val="bg1"/>
                </a:solidFill>
                <a:latin typeface="+mj-lt"/>
                <a:cs typeface="Arial" panose="020B0604020202020204" pitchFamily="34" charset="0"/>
              </a:rPr>
              <a:t>Dati verificati e aggiornati tramite: </a:t>
            </a:r>
            <a:r>
              <a:rPr lang="it-IT" sz="800" err="1">
                <a:solidFill>
                  <a:schemeClr val="bg1"/>
                </a:solidFill>
                <a:latin typeface="+mj-lt"/>
                <a:cs typeface="Arial" panose="020B0604020202020204" pitchFamily="34" charset="0"/>
              </a:rPr>
              <a:t>Crunchbase</a:t>
            </a:r>
            <a:r>
              <a:rPr lang="it-IT" sz="800">
                <a:solidFill>
                  <a:schemeClr val="bg1"/>
                </a:solidFill>
                <a:latin typeface="+mj-lt"/>
                <a:cs typeface="Arial" panose="020B0604020202020204" pitchFamily="34" charset="0"/>
              </a:rPr>
              <a:t> &amp; </a:t>
            </a:r>
            <a:r>
              <a:rPr lang="it-IT" sz="800" err="1">
                <a:solidFill>
                  <a:schemeClr val="bg1"/>
                </a:solidFill>
                <a:latin typeface="+mj-lt"/>
                <a:cs typeface="Arial" panose="020B0604020202020204" pitchFamily="34" charset="0"/>
              </a:rPr>
              <a:t>Pitchbook</a:t>
            </a:r>
            <a:endParaRPr lang="it-IT" sz="80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97300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02B2502C-9C0D-5FCB-E4F6-27884AEBBC44}"/>
              </a:ext>
            </a:extLst>
          </p:cNvPr>
          <p:cNvSpPr/>
          <p:nvPr/>
        </p:nvSpPr>
        <p:spPr>
          <a:xfrm>
            <a:off x="265527" y="0"/>
            <a:ext cx="11928404" cy="6858000"/>
          </a:xfrm>
          <a:prstGeom prst="rect">
            <a:avLst/>
          </a:prstGeom>
          <a:solidFill>
            <a:srgbClr val="0929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olo 2">
            <a:extLst>
              <a:ext uri="{FF2B5EF4-FFF2-40B4-BE49-F238E27FC236}">
                <a16:creationId xmlns:a16="http://schemas.microsoft.com/office/drawing/2014/main" id="{B64494B4-4641-E063-69DF-16360BB6057F}"/>
              </a:ext>
            </a:extLst>
          </p:cNvPr>
          <p:cNvSpPr txBox="1">
            <a:spLocks/>
          </p:cNvSpPr>
          <p:nvPr/>
        </p:nvSpPr>
        <p:spPr>
          <a:xfrm>
            <a:off x="392030" y="470945"/>
            <a:ext cx="3907354" cy="703654"/>
          </a:xfrm>
        </p:spPr>
        <p:txBody>
          <a:bodyPr anchor="t">
            <a:noAutofit/>
          </a:bodyPr>
          <a:lstStyle>
            <a:lvl1pPr algn="l" rtl="0" eaLnBrk="0" fontAlgn="base" hangingPunct="0">
              <a:spcBef>
                <a:spcPct val="0"/>
              </a:spcBef>
              <a:spcAft>
                <a:spcPct val="0"/>
              </a:spcAft>
              <a:defRPr sz="2800" b="1">
                <a:solidFill>
                  <a:schemeClr val="bg1"/>
                </a:solidFill>
                <a:latin typeface="Helvetica Neue" panose="02000403000000020004" pitchFamily="2"/>
                <a:ea typeface="ＭＳ Ｐゴシック" pitchFamily="-112" charset="-128"/>
                <a:cs typeface="ＭＳ Ｐゴシック" pitchFamily="-112" charset="-128"/>
              </a:defRPr>
            </a:lvl1pPr>
            <a:lvl2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5pPr>
            <a:lvl6pPr marL="611267" algn="ctr" rtl="0" fontAlgn="base">
              <a:spcBef>
                <a:spcPct val="0"/>
              </a:spcBef>
              <a:spcAft>
                <a:spcPct val="0"/>
              </a:spcAft>
              <a:defRPr sz="5882">
                <a:solidFill>
                  <a:schemeClr val="tx2"/>
                </a:solidFill>
                <a:latin typeface="Helvetica Neue" pitchFamily="-112" charset="0"/>
              </a:defRPr>
            </a:lvl6pPr>
            <a:lvl7pPr marL="1222536" algn="ctr" rtl="0" fontAlgn="base">
              <a:spcBef>
                <a:spcPct val="0"/>
              </a:spcBef>
              <a:spcAft>
                <a:spcPct val="0"/>
              </a:spcAft>
              <a:defRPr sz="5882">
                <a:solidFill>
                  <a:schemeClr val="tx2"/>
                </a:solidFill>
                <a:latin typeface="Helvetica Neue" pitchFamily="-112" charset="0"/>
              </a:defRPr>
            </a:lvl7pPr>
            <a:lvl8pPr marL="1833802" algn="ctr" rtl="0" fontAlgn="base">
              <a:spcBef>
                <a:spcPct val="0"/>
              </a:spcBef>
              <a:spcAft>
                <a:spcPct val="0"/>
              </a:spcAft>
              <a:defRPr sz="5882">
                <a:solidFill>
                  <a:schemeClr val="tx2"/>
                </a:solidFill>
                <a:latin typeface="Helvetica Neue" pitchFamily="-112" charset="0"/>
              </a:defRPr>
            </a:lvl8pPr>
            <a:lvl9pPr marL="2445072" algn="ctr" rtl="0" fontAlgn="base">
              <a:spcBef>
                <a:spcPct val="0"/>
              </a:spcBef>
              <a:spcAft>
                <a:spcPct val="0"/>
              </a:spcAft>
              <a:defRPr sz="5882">
                <a:solidFill>
                  <a:schemeClr val="tx2"/>
                </a:solidFill>
                <a:latin typeface="Helvetica Neue" pitchFamily="-112"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400" b="1" i="0" u="none" strike="noStrike" kern="1200" cap="none" spc="0" normalizeH="0" baseline="0" noProof="0" err="1">
                <a:ln>
                  <a:noFill/>
                </a:ln>
                <a:solidFill>
                  <a:prstClr val="white"/>
                </a:solidFill>
                <a:effectLst/>
                <a:uLnTx/>
                <a:uFillTx/>
                <a:latin typeface="Helvetica Neue" panose="02000403000000020004" pitchFamily="2"/>
                <a:ea typeface="ＭＳ Ｐゴシック" pitchFamily="-112" charset="-128"/>
              </a:rPr>
              <a:t>ReQurv</a:t>
            </a:r>
            <a:endParaRPr kumimoji="0" lang="it-IT" sz="2400" b="1" i="0" u="none" strike="noStrike" kern="1200" cap="none" spc="0" normalizeH="0" baseline="0" noProof="0">
              <a:ln>
                <a:noFill/>
              </a:ln>
              <a:solidFill>
                <a:prstClr val="white"/>
              </a:solidFill>
              <a:effectLst/>
              <a:uLnTx/>
              <a:uFillTx/>
              <a:latin typeface="Helvetica Neue" panose="02000403000000020004" pitchFamily="2"/>
              <a:ea typeface="ＭＳ Ｐゴシック" pitchFamily="-112" charset="-128"/>
            </a:endParaRPr>
          </a:p>
        </p:txBody>
      </p:sp>
      <p:sp>
        <p:nvSpPr>
          <p:cNvPr id="22" name="Segnaposto testo 3">
            <a:extLst>
              <a:ext uri="{FF2B5EF4-FFF2-40B4-BE49-F238E27FC236}">
                <a16:creationId xmlns:a16="http://schemas.microsoft.com/office/drawing/2014/main" id="{008DC1C2-CE59-0B57-FA76-1DC728EC439F}"/>
              </a:ext>
            </a:extLst>
          </p:cNvPr>
          <p:cNvSpPr txBox="1">
            <a:spLocks/>
          </p:cNvSpPr>
          <p:nvPr/>
        </p:nvSpPr>
        <p:spPr>
          <a:xfrm>
            <a:off x="392030" y="197675"/>
            <a:ext cx="5703887" cy="261938"/>
          </a:xfrm>
        </p:spPr>
        <p:txBody>
          <a:bodyPr>
            <a:noAutofit/>
          </a:bodyPr>
          <a:lstStyle>
            <a:lvl1pPr marL="0" indent="0" algn="l" rtl="0" eaLnBrk="0" fontAlgn="base" hangingPunct="0">
              <a:spcBef>
                <a:spcPct val="20000"/>
              </a:spcBef>
              <a:spcAft>
                <a:spcPct val="0"/>
              </a:spcAft>
              <a:buNone/>
              <a:defRPr sz="1400">
                <a:solidFill>
                  <a:schemeClr val="bg1"/>
                </a:solidFill>
                <a:latin typeface="Helvetica Neue" panose="02000403000000020004" pitchFamily="2"/>
                <a:ea typeface="ＭＳ Ｐゴシック" pitchFamily="-112" charset="-128"/>
                <a:cs typeface="ＭＳ Ｐゴシック" pitchFamily="-112" charset="-128"/>
              </a:defRPr>
            </a:lvl1pPr>
            <a:lvl2pPr marL="993310" indent="-382042" algn="l" rtl="0" eaLnBrk="0" fontAlgn="base" hangingPunct="0">
              <a:spcBef>
                <a:spcPct val="20000"/>
              </a:spcBef>
              <a:spcAft>
                <a:spcPct val="0"/>
              </a:spcAft>
              <a:buChar char="–"/>
              <a:defRPr sz="3743">
                <a:solidFill>
                  <a:schemeClr val="tx1"/>
                </a:solidFill>
                <a:latin typeface="Arial"/>
                <a:ea typeface="ＭＳ Ｐゴシック" pitchFamily="-112" charset="-128"/>
              </a:defRPr>
            </a:lvl2pPr>
            <a:lvl3pPr marL="1528170" indent="-305634" algn="l" rtl="0" eaLnBrk="0" fontAlgn="base" hangingPunct="0">
              <a:spcBef>
                <a:spcPct val="20000"/>
              </a:spcBef>
              <a:spcAft>
                <a:spcPct val="0"/>
              </a:spcAft>
              <a:buChar char="•"/>
              <a:defRPr sz="3209">
                <a:solidFill>
                  <a:schemeClr val="tx1"/>
                </a:solidFill>
                <a:latin typeface="Arial"/>
                <a:ea typeface="ＭＳ Ｐゴシック" pitchFamily="-112" charset="-128"/>
              </a:defRPr>
            </a:lvl3pPr>
            <a:lvl4pPr marL="2139437"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4pPr>
            <a:lvl5pPr marL="2750706"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5pPr>
            <a:lvl6pPr marL="3361973" indent="-305634" algn="l" rtl="0" fontAlgn="base">
              <a:spcBef>
                <a:spcPct val="20000"/>
              </a:spcBef>
              <a:spcAft>
                <a:spcPct val="0"/>
              </a:spcAft>
              <a:buChar char="»"/>
              <a:defRPr sz="2674">
                <a:solidFill>
                  <a:schemeClr val="tx1"/>
                </a:solidFill>
                <a:latin typeface="+mn-lt"/>
                <a:ea typeface="ＭＳ Ｐゴシック" pitchFamily="-112" charset="-128"/>
              </a:defRPr>
            </a:lvl6pPr>
            <a:lvl7pPr marL="3973242" indent="-305634" algn="l" rtl="0" fontAlgn="base">
              <a:spcBef>
                <a:spcPct val="20000"/>
              </a:spcBef>
              <a:spcAft>
                <a:spcPct val="0"/>
              </a:spcAft>
              <a:buChar char="»"/>
              <a:defRPr sz="2674">
                <a:solidFill>
                  <a:schemeClr val="tx1"/>
                </a:solidFill>
                <a:latin typeface="+mn-lt"/>
                <a:ea typeface="ＭＳ Ｐゴシック" pitchFamily="-112" charset="-128"/>
              </a:defRPr>
            </a:lvl7pPr>
            <a:lvl8pPr marL="4584510" indent="-305634" algn="l" rtl="0" fontAlgn="base">
              <a:spcBef>
                <a:spcPct val="20000"/>
              </a:spcBef>
              <a:spcAft>
                <a:spcPct val="0"/>
              </a:spcAft>
              <a:buChar char="»"/>
              <a:defRPr sz="2674">
                <a:solidFill>
                  <a:schemeClr val="tx1"/>
                </a:solidFill>
                <a:latin typeface="+mn-lt"/>
                <a:ea typeface="ＭＳ Ｐゴシック" pitchFamily="-112" charset="-128"/>
              </a:defRPr>
            </a:lvl8pPr>
            <a:lvl9pPr marL="5195778" indent="-305634" algn="l" rtl="0" fontAlgn="base">
              <a:spcBef>
                <a:spcPct val="20000"/>
              </a:spcBef>
              <a:spcAft>
                <a:spcPct val="0"/>
              </a:spcAft>
              <a:buChar char="»"/>
              <a:defRPr sz="2674">
                <a:solidFill>
                  <a:schemeClr val="tx1"/>
                </a:solidFill>
                <a:latin typeface="+mn-lt"/>
                <a:ea typeface="ＭＳ Ｐゴシック" pitchFamily="-112"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rPr>
              <a:t>One Pager</a:t>
            </a:r>
          </a:p>
        </p:txBody>
      </p:sp>
      <p:sp>
        <p:nvSpPr>
          <p:cNvPr id="23" name="CasellaDiTesto 22">
            <a:extLst>
              <a:ext uri="{FF2B5EF4-FFF2-40B4-BE49-F238E27FC236}">
                <a16:creationId xmlns:a16="http://schemas.microsoft.com/office/drawing/2014/main" id="{108D8230-BE25-D81F-1DDE-643C63F3175E}"/>
              </a:ext>
            </a:extLst>
          </p:cNvPr>
          <p:cNvSpPr txBox="1"/>
          <p:nvPr/>
        </p:nvSpPr>
        <p:spPr>
          <a:xfrm>
            <a:off x="436904" y="1185931"/>
            <a:ext cx="2193988" cy="1231106"/>
          </a:xfrm>
          <a:prstGeom prst="rect">
            <a:avLst/>
          </a:prstGeom>
          <a:noFill/>
        </p:spPr>
        <p:txBody>
          <a:bodyPr wrap="square">
            <a:spAutoFit/>
          </a:bodyPr>
          <a:lstStyle/>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Informazioni</a:t>
            </a:r>
          </a:p>
          <a:p>
            <a:pPr marL="0" marR="0" lvl="0" indent="0" algn="just"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endParaRP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Sede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Livorno (LO) - Toscana</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Anno Fondazione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2021</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N° dipendenti</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6</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Fatturato 2023</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Da 100,000€ a 150,000€</a:t>
            </a:r>
          </a:p>
        </p:txBody>
      </p:sp>
      <p:sp>
        <p:nvSpPr>
          <p:cNvPr id="36" name="CasellaDiTesto 35">
            <a:extLst>
              <a:ext uri="{FF2B5EF4-FFF2-40B4-BE49-F238E27FC236}">
                <a16:creationId xmlns:a16="http://schemas.microsoft.com/office/drawing/2014/main" id="{FE36A137-798F-241F-A8E3-C10A2B383988}"/>
              </a:ext>
            </a:extLst>
          </p:cNvPr>
          <p:cNvSpPr txBox="1"/>
          <p:nvPr/>
        </p:nvSpPr>
        <p:spPr>
          <a:xfrm>
            <a:off x="452177" y="2495418"/>
            <a:ext cx="3142693" cy="2246769"/>
          </a:xfrm>
          <a:prstGeom prst="rect">
            <a:avLst/>
          </a:prstGeom>
          <a:noFill/>
        </p:spPr>
        <p:txBody>
          <a:bodyPr wrap="square">
            <a:spAutoFit/>
          </a:bodyPr>
          <a:lstStyle/>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Tipologia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PMI innovativa</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Cluster: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AI-</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Botics</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Tech</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Stadio del Prodotto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Released</a:t>
            </a: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Clienti rilevanti ed eventuali partner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Sky</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BNL</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Fundrasing</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(s/n)</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Si</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Richiesta di investimento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Da 1,000,000€ a 2,000,000€</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Area aziendale interessata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lang="it-IT" sz="1000">
                <a:solidFill>
                  <a:prstClr val="white"/>
                </a:solidFill>
                <a:latin typeface="Helvetica Neue" panose="02000403000000020004"/>
                <a:cs typeface="Calibri Light" panose="020F0302020204030204" pitchFamily="34" charset="0"/>
              </a:rPr>
              <a:t>Asset Management</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Use Case di successo</a:t>
            </a:r>
            <a:r>
              <a:rPr kumimoji="0" lang="it-IT" sz="100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BlueTech</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Creazione di un tool di assistenza clienti altamente automatizzato.</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p:txBody>
      </p:sp>
      <p:sp>
        <p:nvSpPr>
          <p:cNvPr id="37" name="CasellaDiTesto 36">
            <a:extLst>
              <a:ext uri="{FF2B5EF4-FFF2-40B4-BE49-F238E27FC236}">
                <a16:creationId xmlns:a16="http://schemas.microsoft.com/office/drawing/2014/main" id="{0B20D1B0-C00A-9AEF-C2BE-7A2D1D8C7FB0}"/>
              </a:ext>
            </a:extLst>
          </p:cNvPr>
          <p:cNvSpPr txBox="1"/>
          <p:nvPr/>
        </p:nvSpPr>
        <p:spPr>
          <a:xfrm>
            <a:off x="446278" y="4734192"/>
            <a:ext cx="3009366" cy="17081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a:ln>
                  <a:noFill/>
                </a:ln>
                <a:solidFill>
                  <a:prstClr val="white"/>
                </a:solidFill>
                <a:effectLst/>
                <a:uLnTx/>
                <a:uFillTx/>
                <a:latin typeface="Helvetica Neue" panose="02000403000000020004"/>
                <a:ea typeface="+mn-ea"/>
                <a:cs typeface="+mn-cs"/>
              </a:rPr>
              <a:t>Team e Contatti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Claudio Pacini: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CEO Co-founder </a:t>
            </a: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Enzo La Rosa: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CFO Co-founder</a:t>
            </a: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lang="it-IT" sz="1000">
                <a:solidFill>
                  <a:prstClr val="white"/>
                </a:solidFill>
                <a:latin typeface="Helvetica Neue" panose="02000403000000020004"/>
                <a:cs typeface="Arial"/>
                <a:sym typeface="Arial"/>
              </a:rPr>
              <a:t>s</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Arial"/>
                <a:sym typeface="Arial"/>
              </a:rPr>
              <a:t>imone.marsali@requrv.io</a:t>
            </a: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Arial"/>
                <a:sym typeface="Arial"/>
              </a:rPr>
              <a:t>info@requrv.io</a:t>
            </a: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+393272809656</a:t>
            </a:r>
          </a:p>
        </p:txBody>
      </p:sp>
      <p:pic>
        <p:nvPicPr>
          <p:cNvPr id="24" name="Picture 6">
            <a:hlinkClick r:id="rId3"/>
            <a:extLst>
              <a:ext uri="{FF2B5EF4-FFF2-40B4-BE49-F238E27FC236}">
                <a16:creationId xmlns:a16="http://schemas.microsoft.com/office/drawing/2014/main" id="{925250FF-CB82-997B-7661-9957BF174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18356" y="6070377"/>
            <a:ext cx="251234" cy="2512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Le nuove esperienze che segnano il cammino del lavoro che cambia - Myview |  Mylia">
            <a:hlinkClick r:id="rId5"/>
            <a:extLst>
              <a:ext uri="{FF2B5EF4-FFF2-40B4-BE49-F238E27FC236}">
                <a16:creationId xmlns:a16="http://schemas.microsoft.com/office/drawing/2014/main" id="{BF304F8C-3E6B-C2AA-0120-6C13C2E1A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688787" y="6070377"/>
            <a:ext cx="251234" cy="251234"/>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7">
            <a:extLst>
              <a:ext uri="{FF2B5EF4-FFF2-40B4-BE49-F238E27FC236}">
                <a16:creationId xmlns:a16="http://schemas.microsoft.com/office/drawing/2014/main" id="{96C63FEB-2B7C-3215-8460-19D568763047}"/>
              </a:ext>
            </a:extLst>
          </p:cNvPr>
          <p:cNvSpPr/>
          <p:nvPr/>
        </p:nvSpPr>
        <p:spPr>
          <a:xfrm>
            <a:off x="3679699" y="79044"/>
            <a:ext cx="6876000" cy="1427535"/>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9" name="Rettangolo 8">
            <a:extLst>
              <a:ext uri="{FF2B5EF4-FFF2-40B4-BE49-F238E27FC236}">
                <a16:creationId xmlns:a16="http://schemas.microsoft.com/office/drawing/2014/main" id="{80548E24-B494-0BCF-C120-7A6F7150B8E8}"/>
              </a:ext>
            </a:extLst>
          </p:cNvPr>
          <p:cNvSpPr/>
          <p:nvPr/>
        </p:nvSpPr>
        <p:spPr>
          <a:xfrm>
            <a:off x="3679699" y="1588287"/>
            <a:ext cx="8429403" cy="739588"/>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1" name="Rettangolo 10">
            <a:extLst>
              <a:ext uri="{FF2B5EF4-FFF2-40B4-BE49-F238E27FC236}">
                <a16:creationId xmlns:a16="http://schemas.microsoft.com/office/drawing/2014/main" id="{04E9085F-4A81-006D-CC71-C19E3CBCF583}"/>
              </a:ext>
            </a:extLst>
          </p:cNvPr>
          <p:cNvSpPr/>
          <p:nvPr/>
        </p:nvSpPr>
        <p:spPr>
          <a:xfrm>
            <a:off x="3679699" y="2409583"/>
            <a:ext cx="5821200"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2" name="CasellaDiTesto 11">
            <a:extLst>
              <a:ext uri="{FF2B5EF4-FFF2-40B4-BE49-F238E27FC236}">
                <a16:creationId xmlns:a16="http://schemas.microsoft.com/office/drawing/2014/main" id="{573B0F6D-48E4-7D96-FC74-A5EE93B86CB2}"/>
              </a:ext>
            </a:extLst>
          </p:cNvPr>
          <p:cNvSpPr txBox="1"/>
          <p:nvPr/>
        </p:nvSpPr>
        <p:spPr>
          <a:xfrm>
            <a:off x="3679699" y="124266"/>
            <a:ext cx="6768000"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Il soggetto innovativo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Grazie alla sua esperienza nel campo dell'Intelligenza Artificiale,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ReQurv</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offre soluzioni personalizzate per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automatizzare i processi ricorrenti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nelle aziende. Crea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sistemi avanzati di traduzione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che consentono di trasformare documenti e audio in tempo reale in altre lingue e abilitare servizi di traduzione simultanea live per facilitare l'espansione globale.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ReQurv</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sviluppa anche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piattaforme di assistenza clienti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e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supporto tecnico gestite dall'IA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oltre a motori di ricerca semantici per organizzare e rendere accessibile ogni tipo di contenuto aziendale.</a:t>
            </a:r>
          </a:p>
        </p:txBody>
      </p:sp>
      <p:sp>
        <p:nvSpPr>
          <p:cNvPr id="13" name="Rettangolo 12">
            <a:extLst>
              <a:ext uri="{FF2B5EF4-FFF2-40B4-BE49-F238E27FC236}">
                <a16:creationId xmlns:a16="http://schemas.microsoft.com/office/drawing/2014/main" id="{BBE6CD58-8F9C-5480-6FB6-63D355809E88}"/>
              </a:ext>
            </a:extLst>
          </p:cNvPr>
          <p:cNvSpPr/>
          <p:nvPr/>
        </p:nvSpPr>
        <p:spPr>
          <a:xfrm>
            <a:off x="3679699" y="2473075"/>
            <a:ext cx="5724000" cy="2949792"/>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La </a:t>
            </a:r>
            <a:r>
              <a:rPr kumimoji="0" lang="en-US" sz="1400" b="1"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soluzione</a:t>
            </a:r>
            <a:endPar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61126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ReQurv</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ha creato una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piattaforma innovativa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che sfrutta la dettatura vocale per semplificare diverse operazioni aziendali. Con questa tecnologia, è possibile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trascrivere facilmente ciò che viene detto e inserire il testo direttamente nel database o nel gestionale dell'azienda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Inoltre, la piattaforma è in grado di generare un riassunto dell'intervento e di notificare il team una volta creato il task.</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it-IT" sz="1000">
              <a:solidFill>
                <a:prstClr val="white"/>
              </a:solidFill>
              <a:latin typeface="Helvetica Neue" panose="020004030000000200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Tramite l’utilizzo di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AI generativa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è possibile creare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chatbot personalizzati, addestrati sui dati aziendali </a:t>
            </a:r>
            <a:r>
              <a:rPr lang="it-IT" sz="1000">
                <a:solidFill>
                  <a:prstClr val="white"/>
                </a:solidFill>
                <a:latin typeface="Helvetica Neue" panose="02000403000000020004"/>
              </a:rPr>
              <a:t>capaci di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analizzare tutte le informazioni </a:t>
            </a:r>
            <a:r>
              <a:rPr lang="it-IT" sz="1000">
                <a:solidFill>
                  <a:prstClr val="white"/>
                </a:solidFill>
                <a:latin typeface="Helvetica Neue" panose="02000403000000020004"/>
              </a:rPr>
              <a:t>disponibili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in qualsiasi momento. Questi agenti personalizzati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automatizzano mansioni specifiche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analizzando e generando report, contenuti, strategie, audio e immagini.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it-IT" sz="1000">
                <a:solidFill>
                  <a:prstClr val="white"/>
                </a:solidFill>
                <a:latin typeface="Helvetica Neue" panose="02000403000000020004"/>
              </a:rPr>
              <a:t>Sfruttando l’IA, è possibile </a:t>
            </a:r>
            <a:r>
              <a:rPr lang="it-IT" sz="1000" b="1">
                <a:solidFill>
                  <a:prstClr val="white"/>
                </a:solidFill>
                <a:latin typeface="Helvetica Neue" panose="02000403000000020004"/>
              </a:rPr>
              <a:t>identificare e classificare oggetti presenti in immagini e video</a:t>
            </a:r>
            <a:r>
              <a:rPr lang="it-IT" sz="1000">
                <a:solidFill>
                  <a:prstClr val="white"/>
                </a:solidFill>
                <a:latin typeface="Helvetica Neue" panose="02000403000000020004"/>
              </a:rPr>
              <a:t>. Inoltre, la tecnologia </a:t>
            </a:r>
            <a:r>
              <a:rPr lang="it-IT" sz="1000" b="1">
                <a:solidFill>
                  <a:prstClr val="white"/>
                </a:solidFill>
                <a:latin typeface="Helvetica Neue" panose="02000403000000020004"/>
              </a:rPr>
              <a:t> </a:t>
            </a:r>
            <a:r>
              <a:rPr lang="it-IT" sz="1000">
                <a:solidFill>
                  <a:prstClr val="white"/>
                </a:solidFill>
                <a:latin typeface="Helvetica Neue" panose="02000403000000020004"/>
              </a:rPr>
              <a:t>può rilevare eventuali anomalie e garantire che i contenuti siano conformi agli standard necessari.</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it-IT" sz="1000">
              <a:solidFill>
                <a:prstClr val="white"/>
              </a:solidFill>
              <a:latin typeface="Helvetica Neue" panose="020004030000000200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it-IT" sz="1000">
                <a:solidFill>
                  <a:prstClr val="white"/>
                </a:solidFill>
                <a:latin typeface="Helvetica Neue" panose="02000403000000020004"/>
              </a:rPr>
              <a:t>È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previsto anche un sistema di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traduzione multilingua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che consente di dettare e/o trascrivere il contenuto in lingue differenti, semplificando notevolmente i task.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La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piattaforma è integrabile tramite il cloud sui server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mn-cs"/>
              </a:rPr>
              <a:t>ReQurv</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presenti sul territorio italiano, garantendo così la massima sicurezza dei dati e la massima trasparenza.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16" name="CasellaDiTesto 15">
            <a:extLst>
              <a:ext uri="{FF2B5EF4-FFF2-40B4-BE49-F238E27FC236}">
                <a16:creationId xmlns:a16="http://schemas.microsoft.com/office/drawing/2014/main" id="{1DE1154E-5F55-6E3E-B746-B393B8298843}"/>
              </a:ext>
            </a:extLst>
          </p:cNvPr>
          <p:cNvSpPr txBox="1"/>
          <p:nvPr/>
        </p:nvSpPr>
        <p:spPr>
          <a:xfrm>
            <a:off x="3679699" y="1634510"/>
            <a:ext cx="8249115" cy="116955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Business </a:t>
            </a:r>
            <a:r>
              <a:rPr kumimoji="0" lang="it-IT" sz="1400" b="1" i="0" u="none" strike="noStrike" kern="1200" cap="none" spc="0" normalizeH="0" baseline="0" noProof="0" err="1">
                <a:ln>
                  <a:noFill/>
                </a:ln>
                <a:solidFill>
                  <a:prstClr val="white"/>
                </a:solidFill>
                <a:effectLst/>
                <a:uLnTx/>
                <a:uFillTx/>
                <a:latin typeface="Helvetica Neue" panose="02000403000000020004"/>
                <a:ea typeface="+mn-ea"/>
                <a:cs typeface="+mn-cs"/>
              </a:rPr>
              <a:t>Need</a:t>
            </a: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da risolvere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FIELD OPERATION ASSISTANT</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 Ricerca di un assistente vocale integrato con intelligenza artificiale generativa, in grado di comprendere, interagire e trascodificare le informazioni raccolte sul campo da parte degli operatori.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200" b="1" i="0" u="none" strike="noStrike" kern="1200" cap="none" spc="0" normalizeH="0" baseline="0" noProof="0">
              <a:ln>
                <a:noFill/>
              </a:ln>
              <a:solidFill>
                <a:prstClr val="white"/>
              </a:solidFill>
              <a:effectLst/>
              <a:uLnTx/>
              <a:uFillTx/>
              <a:latin typeface="Helvetica Neue" panose="02000403000000020004"/>
              <a:ea typeface="+mn-ea"/>
              <a:cs typeface="+mn-cs"/>
            </a:endParaRPr>
          </a:p>
        </p:txBody>
      </p:sp>
      <p:grpSp>
        <p:nvGrpSpPr>
          <p:cNvPr id="18" name="Gruppo 17">
            <a:extLst>
              <a:ext uri="{FF2B5EF4-FFF2-40B4-BE49-F238E27FC236}">
                <a16:creationId xmlns:a16="http://schemas.microsoft.com/office/drawing/2014/main" id="{016D4806-4306-B5E9-43FF-8F23008D5FD4}"/>
              </a:ext>
            </a:extLst>
          </p:cNvPr>
          <p:cNvGrpSpPr/>
          <p:nvPr/>
        </p:nvGrpSpPr>
        <p:grpSpPr>
          <a:xfrm>
            <a:off x="2384595" y="919046"/>
            <a:ext cx="904709" cy="587533"/>
            <a:chOff x="499579" y="3493167"/>
            <a:chExt cx="904709" cy="587533"/>
          </a:xfrm>
          <a:solidFill>
            <a:schemeClr val="bg1"/>
          </a:solidFill>
        </p:grpSpPr>
        <p:sp>
          <p:nvSpPr>
            <p:cNvPr id="19" name="Rettangolo con angoli arrotondati 18">
              <a:extLst>
                <a:ext uri="{FF2B5EF4-FFF2-40B4-BE49-F238E27FC236}">
                  <a16:creationId xmlns:a16="http://schemas.microsoft.com/office/drawing/2014/main" id="{694681A5-5AF9-DA61-707E-CFE827E0B5B7}"/>
                </a:ext>
              </a:extLst>
            </p:cNvPr>
            <p:cNvSpPr/>
            <p:nvPr/>
          </p:nvSpPr>
          <p:spPr>
            <a:xfrm>
              <a:off x="499579" y="3493167"/>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r>
                <a:rPr kumimoji="0" lang="it-IT" sz="1800" b="0" i="0" u="none" strike="noStrike" kern="0" cap="none" spc="0" normalizeH="0" baseline="0" noProof="0">
                  <a:ln>
                    <a:noFill/>
                  </a:ln>
                  <a:solidFill>
                    <a:srgbClr val="FFFFFF"/>
                  </a:solidFill>
                  <a:effectLst/>
                  <a:uLnTx/>
                  <a:uFillTx/>
                  <a:latin typeface="Arial"/>
                  <a:ea typeface="+mn-ea"/>
                  <a:cs typeface="Arial"/>
                  <a:sym typeface="Arial"/>
                </a:rPr>
                <a:t>c</a:t>
              </a:r>
            </a:p>
          </p:txBody>
        </p:sp>
        <p:grpSp>
          <p:nvGrpSpPr>
            <p:cNvPr id="20" name="Gruppo 19">
              <a:extLst>
                <a:ext uri="{FF2B5EF4-FFF2-40B4-BE49-F238E27FC236}">
                  <a16:creationId xmlns:a16="http://schemas.microsoft.com/office/drawing/2014/main" id="{96F9F33A-8468-5D69-4F0D-AE88083F446A}"/>
                </a:ext>
              </a:extLst>
            </p:cNvPr>
            <p:cNvGrpSpPr/>
            <p:nvPr/>
          </p:nvGrpSpPr>
          <p:grpSpPr>
            <a:xfrm>
              <a:off x="500216" y="3495614"/>
              <a:ext cx="904072" cy="585086"/>
              <a:chOff x="-55514" y="3333752"/>
              <a:chExt cx="904072" cy="585086"/>
            </a:xfrm>
            <a:grpFill/>
          </p:grpSpPr>
          <p:sp>
            <p:nvSpPr>
              <p:cNvPr id="26" name="Rettangolo con angoli arrotondati 25">
                <a:extLst>
                  <a:ext uri="{FF2B5EF4-FFF2-40B4-BE49-F238E27FC236}">
                    <a16:creationId xmlns:a16="http://schemas.microsoft.com/office/drawing/2014/main" id="{5AD63816-F74F-23DE-5CE8-B56C60581CA6}"/>
                  </a:ext>
                </a:extLst>
              </p:cNvPr>
              <p:cNvSpPr/>
              <p:nvPr/>
            </p:nvSpPr>
            <p:spPr>
              <a:xfrm>
                <a:off x="-54346" y="3333752"/>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9" name="Rettangolo con angoli arrotondati 28">
                <a:extLst>
                  <a:ext uri="{FF2B5EF4-FFF2-40B4-BE49-F238E27FC236}">
                    <a16:creationId xmlns:a16="http://schemas.microsoft.com/office/drawing/2014/main" id="{68E8D73A-BDD1-384D-589C-E7ED510B7C65}"/>
                  </a:ext>
                </a:extLst>
              </p:cNvPr>
              <p:cNvSpPr/>
              <p:nvPr/>
            </p:nvSpPr>
            <p:spPr>
              <a:xfrm>
                <a:off x="-55514" y="3333752"/>
                <a:ext cx="902904" cy="585086"/>
              </a:xfrm>
              <a:prstGeom prst="roundRect">
                <a:avLst/>
              </a:prstGeom>
              <a:gr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grpSp>
      <p:sp>
        <p:nvSpPr>
          <p:cNvPr id="2" name="Rettangolo 1">
            <a:extLst>
              <a:ext uri="{FF2B5EF4-FFF2-40B4-BE49-F238E27FC236}">
                <a16:creationId xmlns:a16="http://schemas.microsoft.com/office/drawing/2014/main" id="{49655925-9C2B-56A2-A595-A004B0B6B4CF}"/>
              </a:ext>
            </a:extLst>
          </p:cNvPr>
          <p:cNvSpPr>
            <a:spLocks noChangeAspect="1"/>
          </p:cNvSpPr>
          <p:nvPr/>
        </p:nvSpPr>
        <p:spPr>
          <a:xfrm>
            <a:off x="3679700" y="6141412"/>
            <a:ext cx="5819680"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4" name="Rettangolo 3">
            <a:extLst>
              <a:ext uri="{FF2B5EF4-FFF2-40B4-BE49-F238E27FC236}">
                <a16:creationId xmlns:a16="http://schemas.microsoft.com/office/drawing/2014/main" id="{0031CA08-9994-1587-106C-F9909E4FEC7F}"/>
              </a:ext>
            </a:extLst>
          </p:cNvPr>
          <p:cNvSpPr>
            <a:spLocks noChangeAspect="1"/>
          </p:cNvSpPr>
          <p:nvPr/>
        </p:nvSpPr>
        <p:spPr>
          <a:xfrm>
            <a:off x="9585434" y="6144659"/>
            <a:ext cx="2523668"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5" name="CasellaDiTesto 4">
            <a:extLst>
              <a:ext uri="{FF2B5EF4-FFF2-40B4-BE49-F238E27FC236}">
                <a16:creationId xmlns:a16="http://schemas.microsoft.com/office/drawing/2014/main" id="{6DAB7B10-6779-0EA6-E8D0-188946A527E3}"/>
              </a:ext>
            </a:extLst>
          </p:cNvPr>
          <p:cNvSpPr txBox="1"/>
          <p:nvPr/>
        </p:nvSpPr>
        <p:spPr>
          <a:xfrm>
            <a:off x="9585434" y="6197299"/>
            <a:ext cx="1747522" cy="492443"/>
          </a:xfrm>
          <a:prstGeom prst="rect">
            <a:avLst/>
          </a:prstGeom>
          <a:noFill/>
        </p:spPr>
        <p:txBody>
          <a:bodyPr wrap="square">
            <a:spAutoFit/>
          </a:bodyPr>
          <a:lstStyle/>
          <a:p>
            <a:pPr algn="just">
              <a:defRPr/>
            </a:pPr>
            <a:r>
              <a:rPr lang="it-IT" sz="1400" b="1">
                <a:solidFill>
                  <a:prstClr val="white"/>
                </a:solidFill>
                <a:latin typeface="Helvetica Neue" panose="02000403000000020004"/>
              </a:rPr>
              <a:t>1 to 1</a:t>
            </a:r>
          </a:p>
          <a:p>
            <a:pPr algn="just">
              <a:defRPr/>
            </a:pPr>
            <a:endParaRPr lang="it-IT" sz="1200" b="1">
              <a:solidFill>
                <a:prstClr val="white"/>
              </a:solidFill>
              <a:latin typeface="Helvetica Neue" panose="02000403000000020004"/>
            </a:endParaRPr>
          </a:p>
        </p:txBody>
      </p:sp>
      <p:sp>
        <p:nvSpPr>
          <p:cNvPr id="6" name="Ovale 5">
            <a:extLst>
              <a:ext uri="{FF2B5EF4-FFF2-40B4-BE49-F238E27FC236}">
                <a16:creationId xmlns:a16="http://schemas.microsoft.com/office/drawing/2014/main" id="{D31E0FE2-7451-E2DC-0790-857BC19BB1FA}"/>
              </a:ext>
            </a:extLst>
          </p:cNvPr>
          <p:cNvSpPr/>
          <p:nvPr/>
        </p:nvSpPr>
        <p:spPr>
          <a:xfrm>
            <a:off x="10711216" y="6293903"/>
            <a:ext cx="309048" cy="312210"/>
          </a:xfrm>
          <a:prstGeom prst="ellipse">
            <a:avLst/>
          </a:prstGeom>
          <a:solidFill>
            <a:schemeClr val="bg1"/>
          </a:solidFill>
          <a:ln>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F576B2D5-6AF6-4981-67DF-8092C184F7B5}"/>
              </a:ext>
            </a:extLst>
          </p:cNvPr>
          <p:cNvSpPr/>
          <p:nvPr/>
        </p:nvSpPr>
        <p:spPr>
          <a:xfrm>
            <a:off x="11378263" y="6293864"/>
            <a:ext cx="309048" cy="312210"/>
          </a:xfrm>
          <a:prstGeom prst="ellipse">
            <a:avLst/>
          </a:prstGeom>
          <a:solidFill>
            <a:schemeClr val="bg1"/>
          </a:solidFill>
          <a:ln>
            <a:solidFill>
              <a:srgbClr val="963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18A4AD0C-CABE-72B9-0E2D-201E7461C452}"/>
              </a:ext>
            </a:extLst>
          </p:cNvPr>
          <p:cNvSpPr/>
          <p:nvPr/>
        </p:nvSpPr>
        <p:spPr>
          <a:xfrm>
            <a:off x="10711216" y="6324261"/>
            <a:ext cx="309048"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SI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7" name="Rettangolo 16">
            <a:extLst>
              <a:ext uri="{FF2B5EF4-FFF2-40B4-BE49-F238E27FC236}">
                <a16:creationId xmlns:a16="http://schemas.microsoft.com/office/drawing/2014/main" id="{171A2D04-10EC-38F3-87B2-19B77831B602}"/>
              </a:ext>
            </a:extLst>
          </p:cNvPr>
          <p:cNvSpPr/>
          <p:nvPr/>
        </p:nvSpPr>
        <p:spPr>
          <a:xfrm>
            <a:off x="11357058" y="6326911"/>
            <a:ext cx="424123"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NO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27" name="CasellaDiTesto 26">
            <a:extLst>
              <a:ext uri="{FF2B5EF4-FFF2-40B4-BE49-F238E27FC236}">
                <a16:creationId xmlns:a16="http://schemas.microsoft.com/office/drawing/2014/main" id="{8D0BF142-0C20-BD99-6A85-D107484C7C79}"/>
              </a:ext>
            </a:extLst>
          </p:cNvPr>
          <p:cNvSpPr txBox="1"/>
          <p:nvPr/>
        </p:nvSpPr>
        <p:spPr>
          <a:xfrm>
            <a:off x="3679700" y="6194053"/>
            <a:ext cx="5593042" cy="615553"/>
          </a:xfrm>
          <a:prstGeom prst="rect">
            <a:avLst/>
          </a:prstGeom>
          <a:noFill/>
        </p:spPr>
        <p:txBody>
          <a:bodyPr wrap="square">
            <a:spAutoFit/>
          </a:bodyPr>
          <a:lstStyle/>
          <a:p>
            <a:pPr algn="just">
              <a:defRPr/>
            </a:pPr>
            <a:r>
              <a:rPr lang="it-IT" sz="1400" b="1">
                <a:solidFill>
                  <a:prstClr val="white"/>
                </a:solidFill>
                <a:latin typeface="Helvetica Neue" panose="02000403000000020004"/>
              </a:rPr>
              <a:t>Valutazione Tecnica</a:t>
            </a:r>
          </a:p>
          <a:p>
            <a:pPr algn="just">
              <a:defRPr/>
            </a:pPr>
            <a:endParaRPr lang="it-IT" sz="1000">
              <a:solidFill>
                <a:prstClr val="white"/>
              </a:solidFill>
              <a:latin typeface="Helvetica Neue" panose="02000403000000020004"/>
            </a:endParaRPr>
          </a:p>
          <a:p>
            <a:pPr algn="just">
              <a:defRPr/>
            </a:pPr>
            <a:endParaRPr lang="it-IT" sz="1000">
              <a:solidFill>
                <a:prstClr val="white"/>
              </a:solidFill>
              <a:latin typeface="Helvetica Neue" panose="02000403000000020004"/>
            </a:endParaRPr>
          </a:p>
        </p:txBody>
      </p:sp>
      <p:sp>
        <p:nvSpPr>
          <p:cNvPr id="40" name="Rettangolo 39">
            <a:extLst>
              <a:ext uri="{FF2B5EF4-FFF2-40B4-BE49-F238E27FC236}">
                <a16:creationId xmlns:a16="http://schemas.microsoft.com/office/drawing/2014/main" id="{8B9A96CF-039F-C3DB-7EEF-D6469EF39B3D}"/>
              </a:ext>
            </a:extLst>
          </p:cNvPr>
          <p:cNvSpPr/>
          <p:nvPr/>
        </p:nvSpPr>
        <p:spPr>
          <a:xfrm>
            <a:off x="9585434" y="2403412"/>
            <a:ext cx="2497269" cy="3650121"/>
          </a:xfrm>
          <a:prstGeom prst="rect">
            <a:avLst/>
          </a:prstGeom>
          <a:solidFill>
            <a:srgbClr val="4472C4">
              <a:lumMod val="75000"/>
              <a:alpha val="53000"/>
            </a:srgbClr>
          </a:solidFill>
          <a:ln w="12700" cap="flat" cmpd="sng" algn="ctr">
            <a:solidFill>
              <a:srgbClr val="09296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41" name="Picture 2">
            <a:extLst>
              <a:ext uri="{FF2B5EF4-FFF2-40B4-BE49-F238E27FC236}">
                <a16:creationId xmlns:a16="http://schemas.microsoft.com/office/drawing/2014/main" id="{F9A8E242-D255-B507-763E-77A98DF99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295" r="5295"/>
          <a:stretch/>
        </p:blipFill>
        <p:spPr bwMode="auto">
          <a:xfrm>
            <a:off x="9902026" y="2610231"/>
            <a:ext cx="1882552" cy="1477026"/>
          </a:xfrm>
          <a:prstGeom prst="rect">
            <a:avLst/>
          </a:prstGeom>
          <a:solidFill>
            <a:srgbClr val="FFFFFF">
              <a:shade val="85000"/>
            </a:srgbClr>
          </a:solidFill>
          <a:ln w="19050" cap="sq">
            <a:solidFill>
              <a:srgbClr val="09296A"/>
            </a:solidFill>
            <a:miter lim="800000"/>
          </a:ln>
          <a:effectLst/>
        </p:spPr>
      </p:pic>
      <p:pic>
        <p:nvPicPr>
          <p:cNvPr id="42" name="Picture 2">
            <a:extLst>
              <a:ext uri="{FF2B5EF4-FFF2-40B4-BE49-F238E27FC236}">
                <a16:creationId xmlns:a16="http://schemas.microsoft.com/office/drawing/2014/main" id="{034A578E-C62B-CA41-D401-7B87303B28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5751" b="5751"/>
          <a:stretch/>
        </p:blipFill>
        <p:spPr bwMode="auto">
          <a:xfrm>
            <a:off x="9901480" y="4416382"/>
            <a:ext cx="1882552" cy="1477026"/>
          </a:xfrm>
          <a:prstGeom prst="rect">
            <a:avLst/>
          </a:prstGeom>
          <a:solidFill>
            <a:srgbClr val="FFFFFF">
              <a:shade val="85000"/>
            </a:srgbClr>
          </a:solidFill>
          <a:ln w="19050" cap="sq">
            <a:solidFill>
              <a:srgbClr val="09296A"/>
            </a:solidFill>
            <a:miter lim="800000"/>
          </a:ln>
          <a:effectLst/>
        </p:spPr>
      </p:pic>
      <p:sp>
        <p:nvSpPr>
          <p:cNvPr id="35" name="Slide Number Placeholder 6">
            <a:extLst>
              <a:ext uri="{FF2B5EF4-FFF2-40B4-BE49-F238E27FC236}">
                <a16:creationId xmlns:a16="http://schemas.microsoft.com/office/drawing/2014/main" id="{771A9D49-F9BD-A690-FA9C-B140A714BE83}"/>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8</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pic>
        <p:nvPicPr>
          <p:cNvPr id="39" name="Immagine 38" descr="Immagine che contiene schermata, Carattere, Elementi grafici, grafica&#10;&#10;Descrizione generata automaticamente">
            <a:extLst>
              <a:ext uri="{FF2B5EF4-FFF2-40B4-BE49-F238E27FC236}">
                <a16:creationId xmlns:a16="http://schemas.microsoft.com/office/drawing/2014/main" id="{E5EF5006-F46B-B19A-8107-C4C5EC0377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8497" y="660528"/>
            <a:ext cx="1115099" cy="1115099"/>
          </a:xfrm>
          <a:prstGeom prst="rect">
            <a:avLst/>
          </a:prstGeom>
        </p:spPr>
      </p:pic>
      <p:sp>
        <p:nvSpPr>
          <p:cNvPr id="30" name="Rettangolo 29">
            <a:extLst>
              <a:ext uri="{FF2B5EF4-FFF2-40B4-BE49-F238E27FC236}">
                <a16:creationId xmlns:a16="http://schemas.microsoft.com/office/drawing/2014/main" id="{EA60558C-F03F-7686-B56C-223955AA9B47}"/>
              </a:ext>
            </a:extLst>
          </p:cNvPr>
          <p:cNvSpPr/>
          <p:nvPr/>
        </p:nvSpPr>
        <p:spPr>
          <a:xfrm>
            <a:off x="10621617" y="79045"/>
            <a:ext cx="1464372" cy="1431430"/>
          </a:xfrm>
          <a:prstGeom prst="rect">
            <a:avLst/>
          </a:prstGeom>
          <a:solidFill>
            <a:srgbClr val="4472C4">
              <a:lumMod val="75000"/>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31" name="CasellaDiTesto 30">
            <a:extLst>
              <a:ext uri="{FF2B5EF4-FFF2-40B4-BE49-F238E27FC236}">
                <a16:creationId xmlns:a16="http://schemas.microsoft.com/office/drawing/2014/main" id="{A90BB5EA-EEC6-B04C-B90E-3DE583AE2BCF}"/>
              </a:ext>
            </a:extLst>
          </p:cNvPr>
          <p:cNvSpPr txBox="1"/>
          <p:nvPr/>
        </p:nvSpPr>
        <p:spPr>
          <a:xfrm>
            <a:off x="10618330" y="133691"/>
            <a:ext cx="1464373" cy="677108"/>
          </a:xfrm>
          <a:prstGeom prst="rect">
            <a:avLst/>
          </a:prstGeom>
          <a:noFill/>
        </p:spPr>
        <p:txBody>
          <a:bodyPr wrap="square" rtlCol="0">
            <a:spAutoFit/>
          </a:bodyPr>
          <a:lstStyle/>
          <a:p>
            <a:pPr algn="ctr">
              <a:defRPr/>
            </a:pPr>
            <a:r>
              <a:rPr lang="it-IT" sz="1400" b="1">
                <a:solidFill>
                  <a:prstClr val="white"/>
                </a:solidFill>
                <a:latin typeface="Helvetica Neue" panose="02000403000000020004"/>
                <a:cs typeface="Arial" panose="020B0604020202020204" pitchFamily="34" charset="0"/>
              </a:rPr>
              <a:t>Canale di Scouting</a:t>
            </a:r>
          </a:p>
          <a:p>
            <a:pPr>
              <a:defRPr/>
            </a:pPr>
            <a:endParaRPr lang="it-IT" sz="1000">
              <a:solidFill>
                <a:schemeClr val="bg1"/>
              </a:solidFill>
              <a:latin typeface="Helvetica Neue" panose="02000403000000020004"/>
              <a:cs typeface="Arial" panose="020B0604020202020204" pitchFamily="34" charset="0"/>
            </a:endParaRPr>
          </a:p>
        </p:txBody>
      </p:sp>
      <p:grpSp>
        <p:nvGrpSpPr>
          <p:cNvPr id="38" name="Gruppo 37">
            <a:extLst>
              <a:ext uri="{FF2B5EF4-FFF2-40B4-BE49-F238E27FC236}">
                <a16:creationId xmlns:a16="http://schemas.microsoft.com/office/drawing/2014/main" id="{3352A3A9-9EB3-B974-4E4D-4C4BCA9CCAE7}"/>
              </a:ext>
            </a:extLst>
          </p:cNvPr>
          <p:cNvGrpSpPr/>
          <p:nvPr/>
        </p:nvGrpSpPr>
        <p:grpSpPr>
          <a:xfrm>
            <a:off x="11089673" y="722310"/>
            <a:ext cx="562976" cy="562976"/>
            <a:chOff x="2526439" y="1678815"/>
            <a:chExt cx="562976" cy="562976"/>
          </a:xfrm>
        </p:grpSpPr>
        <p:sp>
          <p:nvSpPr>
            <p:cNvPr id="43" name="Ovale 42">
              <a:extLst>
                <a:ext uri="{FF2B5EF4-FFF2-40B4-BE49-F238E27FC236}">
                  <a16:creationId xmlns:a16="http://schemas.microsoft.com/office/drawing/2014/main" id="{37473803-B1C0-8515-6FC1-24AC705773FA}"/>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44" name="Immagine 43">
              <a:extLst>
                <a:ext uri="{FF2B5EF4-FFF2-40B4-BE49-F238E27FC236}">
                  <a16:creationId xmlns:a16="http://schemas.microsoft.com/office/drawing/2014/main" id="{122AB0CB-D51B-7E2A-BAAE-6D7A6C4FFF78}"/>
                </a:ext>
              </a:extLst>
            </p:cNvPr>
            <p:cNvPicPr>
              <a:picLocks noChangeAspect="1"/>
            </p:cNvPicPr>
            <p:nvPr/>
          </p:nvPicPr>
          <p:blipFill>
            <a:blip r:embed="rId10">
              <a:duotone>
                <a:prstClr val="black"/>
                <a:srgbClr val="FFFFFF">
                  <a:tint val="45000"/>
                  <a:satMod val="400000"/>
                </a:srgbClr>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2666117" y="1741860"/>
              <a:ext cx="353142" cy="353142"/>
            </a:xfrm>
            <a:prstGeom prst="rect">
              <a:avLst/>
            </a:prstGeom>
          </p:spPr>
        </p:pic>
        <p:pic>
          <p:nvPicPr>
            <p:cNvPr id="45" name="Immagine 44" descr="Immagine che contiene Elementi grafici, cerchio, grafica, design&#10;&#10;Descrizione generata automaticamente">
              <a:extLst>
                <a:ext uri="{FF2B5EF4-FFF2-40B4-BE49-F238E27FC236}">
                  <a16:creationId xmlns:a16="http://schemas.microsoft.com/office/drawing/2014/main" id="{87BEBF8D-64CF-7755-57C4-1C17C95C2F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sp>
        <p:nvSpPr>
          <p:cNvPr id="14" name="CasellaDiTesto 13">
            <a:extLst>
              <a:ext uri="{FF2B5EF4-FFF2-40B4-BE49-F238E27FC236}">
                <a16:creationId xmlns:a16="http://schemas.microsoft.com/office/drawing/2014/main" id="{09CECDC8-31C9-D05B-E5CC-63DBCE514E7A}"/>
              </a:ext>
            </a:extLst>
          </p:cNvPr>
          <p:cNvSpPr txBox="1"/>
          <p:nvPr/>
        </p:nvSpPr>
        <p:spPr>
          <a:xfrm>
            <a:off x="446278" y="6652365"/>
            <a:ext cx="3258877" cy="215444"/>
          </a:xfrm>
          <a:prstGeom prst="rect">
            <a:avLst/>
          </a:prstGeom>
          <a:noFill/>
        </p:spPr>
        <p:txBody>
          <a:bodyPr wrap="square">
            <a:spAutoFit/>
          </a:bodyPr>
          <a:lstStyle/>
          <a:p>
            <a:pPr algn="just"/>
            <a:r>
              <a:rPr lang="it-IT" sz="800">
                <a:solidFill>
                  <a:schemeClr val="bg1"/>
                </a:solidFill>
                <a:latin typeface="+mj-lt"/>
                <a:cs typeface="Arial" panose="020B0604020202020204" pitchFamily="34" charset="0"/>
              </a:rPr>
              <a:t>Dati verificati e aggiornati tramite: </a:t>
            </a:r>
            <a:r>
              <a:rPr lang="it-IT" sz="800" err="1">
                <a:solidFill>
                  <a:schemeClr val="bg1"/>
                </a:solidFill>
                <a:latin typeface="+mj-lt"/>
                <a:cs typeface="Arial" panose="020B0604020202020204" pitchFamily="34" charset="0"/>
              </a:rPr>
              <a:t>Crunchbase</a:t>
            </a:r>
            <a:r>
              <a:rPr lang="it-IT" sz="800">
                <a:solidFill>
                  <a:schemeClr val="bg1"/>
                </a:solidFill>
                <a:latin typeface="+mj-lt"/>
                <a:cs typeface="Arial" panose="020B0604020202020204" pitchFamily="34" charset="0"/>
              </a:rPr>
              <a:t> &amp; </a:t>
            </a:r>
            <a:r>
              <a:rPr lang="it-IT" sz="800" err="1">
                <a:solidFill>
                  <a:schemeClr val="bg1"/>
                </a:solidFill>
                <a:latin typeface="+mj-lt"/>
                <a:cs typeface="Arial" panose="020B0604020202020204" pitchFamily="34" charset="0"/>
              </a:rPr>
              <a:t>Pitchbook</a:t>
            </a:r>
            <a:endParaRPr lang="it-IT" sz="80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102551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02B2502C-9C0D-5FCB-E4F6-27884AEBBC44}"/>
              </a:ext>
            </a:extLst>
          </p:cNvPr>
          <p:cNvSpPr/>
          <p:nvPr/>
        </p:nvSpPr>
        <p:spPr>
          <a:xfrm>
            <a:off x="272611" y="-7399"/>
            <a:ext cx="11928404" cy="6858000"/>
          </a:xfrm>
          <a:prstGeom prst="rect">
            <a:avLst/>
          </a:prstGeom>
          <a:solidFill>
            <a:srgbClr val="0929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olo 2">
            <a:extLst>
              <a:ext uri="{FF2B5EF4-FFF2-40B4-BE49-F238E27FC236}">
                <a16:creationId xmlns:a16="http://schemas.microsoft.com/office/drawing/2014/main" id="{B64494B4-4641-E063-69DF-16360BB6057F}"/>
              </a:ext>
            </a:extLst>
          </p:cNvPr>
          <p:cNvSpPr txBox="1">
            <a:spLocks/>
          </p:cNvSpPr>
          <p:nvPr/>
        </p:nvSpPr>
        <p:spPr>
          <a:xfrm>
            <a:off x="392030" y="470945"/>
            <a:ext cx="3907354" cy="703654"/>
          </a:xfrm>
        </p:spPr>
        <p:txBody>
          <a:bodyPr anchor="t">
            <a:noAutofit/>
          </a:bodyPr>
          <a:lstStyle>
            <a:lvl1pPr algn="l" rtl="0" eaLnBrk="0" fontAlgn="base" hangingPunct="0">
              <a:spcBef>
                <a:spcPct val="0"/>
              </a:spcBef>
              <a:spcAft>
                <a:spcPct val="0"/>
              </a:spcAft>
              <a:defRPr sz="2800" b="1">
                <a:solidFill>
                  <a:schemeClr val="bg1"/>
                </a:solidFill>
                <a:latin typeface="Helvetica Neue" panose="02000403000000020004" pitchFamily="2"/>
                <a:ea typeface="ＭＳ Ｐゴシック" pitchFamily="-112" charset="-128"/>
                <a:cs typeface="ＭＳ Ｐゴシック" pitchFamily="-112" charset="-128"/>
              </a:defRPr>
            </a:lvl1pPr>
            <a:lvl2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5882">
                <a:solidFill>
                  <a:schemeClr val="tx2"/>
                </a:solidFill>
                <a:latin typeface="Arial" pitchFamily="-112" charset="0"/>
                <a:ea typeface="ＭＳ Ｐゴシック" pitchFamily="-112" charset="-128"/>
                <a:cs typeface="ＭＳ Ｐゴシック" pitchFamily="-112" charset="-128"/>
              </a:defRPr>
            </a:lvl5pPr>
            <a:lvl6pPr marL="611267" algn="ctr" rtl="0" fontAlgn="base">
              <a:spcBef>
                <a:spcPct val="0"/>
              </a:spcBef>
              <a:spcAft>
                <a:spcPct val="0"/>
              </a:spcAft>
              <a:defRPr sz="5882">
                <a:solidFill>
                  <a:schemeClr val="tx2"/>
                </a:solidFill>
                <a:latin typeface="Helvetica Neue" pitchFamily="-112" charset="0"/>
              </a:defRPr>
            </a:lvl6pPr>
            <a:lvl7pPr marL="1222536" algn="ctr" rtl="0" fontAlgn="base">
              <a:spcBef>
                <a:spcPct val="0"/>
              </a:spcBef>
              <a:spcAft>
                <a:spcPct val="0"/>
              </a:spcAft>
              <a:defRPr sz="5882">
                <a:solidFill>
                  <a:schemeClr val="tx2"/>
                </a:solidFill>
                <a:latin typeface="Helvetica Neue" pitchFamily="-112" charset="0"/>
              </a:defRPr>
            </a:lvl7pPr>
            <a:lvl8pPr marL="1833802" algn="ctr" rtl="0" fontAlgn="base">
              <a:spcBef>
                <a:spcPct val="0"/>
              </a:spcBef>
              <a:spcAft>
                <a:spcPct val="0"/>
              </a:spcAft>
              <a:defRPr sz="5882">
                <a:solidFill>
                  <a:schemeClr val="tx2"/>
                </a:solidFill>
                <a:latin typeface="Helvetica Neue" pitchFamily="-112" charset="0"/>
              </a:defRPr>
            </a:lvl8pPr>
            <a:lvl9pPr marL="2445072" algn="ctr" rtl="0" fontAlgn="base">
              <a:spcBef>
                <a:spcPct val="0"/>
              </a:spcBef>
              <a:spcAft>
                <a:spcPct val="0"/>
              </a:spcAft>
              <a:defRPr sz="5882">
                <a:solidFill>
                  <a:schemeClr val="tx2"/>
                </a:solidFill>
                <a:latin typeface="Helvetica Neue" pitchFamily="-112"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400" b="1" i="0" u="none" strike="noStrike" kern="1200" cap="none" spc="0" normalizeH="0" baseline="0" noProof="0" err="1">
                <a:ln>
                  <a:noFill/>
                </a:ln>
                <a:solidFill>
                  <a:prstClr val="white"/>
                </a:solidFill>
                <a:effectLst/>
                <a:uLnTx/>
                <a:uFillTx/>
                <a:latin typeface="Helvetica Neue" panose="02000403000000020004" pitchFamily="2"/>
                <a:ea typeface="ＭＳ Ｐゴシック" pitchFamily="-112" charset="-128"/>
              </a:rPr>
              <a:t>Screevo</a:t>
            </a:r>
            <a:endParaRPr kumimoji="0" lang="it-IT" sz="2400" b="1" i="0" u="none" strike="noStrike" kern="1200" cap="none" spc="0" normalizeH="0" baseline="0" noProof="0">
              <a:ln>
                <a:noFill/>
              </a:ln>
              <a:solidFill>
                <a:prstClr val="white"/>
              </a:solidFill>
              <a:effectLst/>
              <a:uLnTx/>
              <a:uFillTx/>
              <a:latin typeface="Helvetica Neue" panose="02000403000000020004" pitchFamily="2"/>
              <a:ea typeface="ＭＳ Ｐゴシック" pitchFamily="-112" charset="-128"/>
            </a:endParaRPr>
          </a:p>
        </p:txBody>
      </p:sp>
      <p:sp>
        <p:nvSpPr>
          <p:cNvPr id="22" name="Segnaposto testo 3">
            <a:extLst>
              <a:ext uri="{FF2B5EF4-FFF2-40B4-BE49-F238E27FC236}">
                <a16:creationId xmlns:a16="http://schemas.microsoft.com/office/drawing/2014/main" id="{008DC1C2-CE59-0B57-FA76-1DC728EC439F}"/>
              </a:ext>
            </a:extLst>
          </p:cNvPr>
          <p:cNvSpPr txBox="1">
            <a:spLocks/>
          </p:cNvSpPr>
          <p:nvPr/>
        </p:nvSpPr>
        <p:spPr>
          <a:xfrm>
            <a:off x="392030" y="197675"/>
            <a:ext cx="5703887" cy="261938"/>
          </a:xfrm>
        </p:spPr>
        <p:txBody>
          <a:bodyPr>
            <a:noAutofit/>
          </a:bodyPr>
          <a:lstStyle>
            <a:lvl1pPr marL="0" indent="0" algn="l" rtl="0" eaLnBrk="0" fontAlgn="base" hangingPunct="0">
              <a:spcBef>
                <a:spcPct val="20000"/>
              </a:spcBef>
              <a:spcAft>
                <a:spcPct val="0"/>
              </a:spcAft>
              <a:buNone/>
              <a:defRPr sz="1400">
                <a:solidFill>
                  <a:schemeClr val="bg1"/>
                </a:solidFill>
                <a:latin typeface="Helvetica Neue" panose="02000403000000020004" pitchFamily="2"/>
                <a:ea typeface="ＭＳ Ｐゴシック" pitchFamily="-112" charset="-128"/>
                <a:cs typeface="ＭＳ Ｐゴシック" pitchFamily="-112" charset="-128"/>
              </a:defRPr>
            </a:lvl1pPr>
            <a:lvl2pPr marL="993310" indent="-382042" algn="l" rtl="0" eaLnBrk="0" fontAlgn="base" hangingPunct="0">
              <a:spcBef>
                <a:spcPct val="20000"/>
              </a:spcBef>
              <a:spcAft>
                <a:spcPct val="0"/>
              </a:spcAft>
              <a:buChar char="–"/>
              <a:defRPr sz="3743">
                <a:solidFill>
                  <a:schemeClr val="tx1"/>
                </a:solidFill>
                <a:latin typeface="Arial"/>
                <a:ea typeface="ＭＳ Ｐゴシック" pitchFamily="-112" charset="-128"/>
              </a:defRPr>
            </a:lvl2pPr>
            <a:lvl3pPr marL="1528170" indent="-305634" algn="l" rtl="0" eaLnBrk="0" fontAlgn="base" hangingPunct="0">
              <a:spcBef>
                <a:spcPct val="20000"/>
              </a:spcBef>
              <a:spcAft>
                <a:spcPct val="0"/>
              </a:spcAft>
              <a:buChar char="•"/>
              <a:defRPr sz="3209">
                <a:solidFill>
                  <a:schemeClr val="tx1"/>
                </a:solidFill>
                <a:latin typeface="Arial"/>
                <a:ea typeface="ＭＳ Ｐゴシック" pitchFamily="-112" charset="-128"/>
              </a:defRPr>
            </a:lvl3pPr>
            <a:lvl4pPr marL="2139437"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4pPr>
            <a:lvl5pPr marL="2750706" indent="-305634" algn="l" rtl="0" eaLnBrk="0" fontAlgn="base" hangingPunct="0">
              <a:spcBef>
                <a:spcPct val="20000"/>
              </a:spcBef>
              <a:spcAft>
                <a:spcPct val="0"/>
              </a:spcAft>
              <a:buChar char="»"/>
              <a:defRPr sz="2674">
                <a:solidFill>
                  <a:schemeClr val="tx1"/>
                </a:solidFill>
                <a:latin typeface="Arial"/>
                <a:ea typeface="ＭＳ Ｐゴシック" pitchFamily="-112" charset="-128"/>
              </a:defRPr>
            </a:lvl5pPr>
            <a:lvl6pPr marL="3361973" indent="-305634" algn="l" rtl="0" fontAlgn="base">
              <a:spcBef>
                <a:spcPct val="20000"/>
              </a:spcBef>
              <a:spcAft>
                <a:spcPct val="0"/>
              </a:spcAft>
              <a:buChar char="»"/>
              <a:defRPr sz="2674">
                <a:solidFill>
                  <a:schemeClr val="tx1"/>
                </a:solidFill>
                <a:latin typeface="+mn-lt"/>
                <a:ea typeface="ＭＳ Ｐゴシック" pitchFamily="-112" charset="-128"/>
              </a:defRPr>
            </a:lvl6pPr>
            <a:lvl7pPr marL="3973242" indent="-305634" algn="l" rtl="0" fontAlgn="base">
              <a:spcBef>
                <a:spcPct val="20000"/>
              </a:spcBef>
              <a:spcAft>
                <a:spcPct val="0"/>
              </a:spcAft>
              <a:buChar char="»"/>
              <a:defRPr sz="2674">
                <a:solidFill>
                  <a:schemeClr val="tx1"/>
                </a:solidFill>
                <a:latin typeface="+mn-lt"/>
                <a:ea typeface="ＭＳ Ｐゴシック" pitchFamily="-112" charset="-128"/>
              </a:defRPr>
            </a:lvl7pPr>
            <a:lvl8pPr marL="4584510" indent="-305634" algn="l" rtl="0" fontAlgn="base">
              <a:spcBef>
                <a:spcPct val="20000"/>
              </a:spcBef>
              <a:spcAft>
                <a:spcPct val="0"/>
              </a:spcAft>
              <a:buChar char="»"/>
              <a:defRPr sz="2674">
                <a:solidFill>
                  <a:schemeClr val="tx1"/>
                </a:solidFill>
                <a:latin typeface="+mn-lt"/>
                <a:ea typeface="ＭＳ Ｐゴシック" pitchFamily="-112" charset="-128"/>
              </a:defRPr>
            </a:lvl8pPr>
            <a:lvl9pPr marL="5195778" indent="-305634" algn="l" rtl="0" fontAlgn="base">
              <a:spcBef>
                <a:spcPct val="20000"/>
              </a:spcBef>
              <a:spcAft>
                <a:spcPct val="0"/>
              </a:spcAft>
              <a:buChar char="»"/>
              <a:defRPr sz="2674">
                <a:solidFill>
                  <a:schemeClr val="tx1"/>
                </a:solidFill>
                <a:latin typeface="+mn-lt"/>
                <a:ea typeface="ＭＳ Ｐゴシック" pitchFamily="-112"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rPr>
              <a:t>One </a:t>
            </a:r>
            <a:r>
              <a:rPr kumimoji="0" lang="it-IT" sz="1400" b="0" i="0" u="none" strike="noStrike" kern="0" cap="none" spc="0" normalizeH="0" baseline="0" noProof="0" err="1">
                <a:ln>
                  <a:noFill/>
                </a:ln>
                <a:solidFill>
                  <a:srgbClr val="FFFFFF"/>
                </a:solidFill>
                <a:effectLst/>
                <a:uLnTx/>
                <a:uFillTx/>
                <a:latin typeface="Helvetica Neue" panose="02000403000000020004" pitchFamily="2"/>
                <a:ea typeface="ＭＳ Ｐゴシック" pitchFamily="-112" charset="-128"/>
              </a:rPr>
              <a:t>Pager</a:t>
            </a:r>
            <a:endParaRPr kumimoji="0" lang="it-IT" sz="1400" b="0" i="0" u="none" strike="noStrike" kern="0" cap="none" spc="0" normalizeH="0" baseline="0" noProof="0">
              <a:ln>
                <a:noFill/>
              </a:ln>
              <a:solidFill>
                <a:srgbClr val="FFFFFF"/>
              </a:solidFill>
              <a:effectLst/>
              <a:uLnTx/>
              <a:uFillTx/>
              <a:latin typeface="Helvetica Neue" panose="02000403000000020004" pitchFamily="2"/>
              <a:ea typeface="ＭＳ Ｐゴシック" pitchFamily="-112" charset="-128"/>
            </a:endParaRPr>
          </a:p>
        </p:txBody>
      </p:sp>
      <p:sp>
        <p:nvSpPr>
          <p:cNvPr id="23" name="CasellaDiTesto 22">
            <a:extLst>
              <a:ext uri="{FF2B5EF4-FFF2-40B4-BE49-F238E27FC236}">
                <a16:creationId xmlns:a16="http://schemas.microsoft.com/office/drawing/2014/main" id="{108D8230-BE25-D81F-1DDE-643C63F3175E}"/>
              </a:ext>
            </a:extLst>
          </p:cNvPr>
          <p:cNvSpPr txBox="1"/>
          <p:nvPr/>
        </p:nvSpPr>
        <p:spPr>
          <a:xfrm>
            <a:off x="436904" y="1185931"/>
            <a:ext cx="2910813" cy="1077218"/>
          </a:xfrm>
          <a:prstGeom prst="rect">
            <a:avLst/>
          </a:prstGeom>
          <a:noFill/>
        </p:spPr>
        <p:txBody>
          <a:bodyPr wrap="square">
            <a:spAutoFit/>
          </a:bodyPr>
          <a:lstStyle/>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Informazioni</a:t>
            </a:r>
          </a:p>
          <a:p>
            <a:pPr marL="0" marR="0" lvl="0" indent="0" algn="just"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endParaRP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Sede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Latina (LT) - Lazio</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Anno Fondazione</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2021</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N° dipendenti</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10</a:t>
            </a:r>
          </a:p>
          <a:p>
            <a:pPr marL="0" marR="0" lvl="0" indent="0" algn="just"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Fatturato 2022</a:t>
            </a:r>
            <a:r>
              <a:rPr kumimoji="0" lang="it-IT" sz="1000" b="0" i="0" u="none" strike="noStrike" kern="1200" cap="none" spc="0" normalizeH="0" baseline="0" noProof="0">
                <a:ln>
                  <a:noFill/>
                </a:ln>
                <a:solidFill>
                  <a:prstClr val="white"/>
                </a:solidFill>
                <a:effectLst/>
                <a:uLnTx/>
                <a:uFillTx/>
                <a:latin typeface="Helvetica Neue" panose="02000403000000020004" pitchFamily="2"/>
                <a:ea typeface="+mn-ea"/>
                <a:cs typeface="Calibri Light" panose="020F0302020204030204" pitchFamily="34" charset="0"/>
              </a:rPr>
              <a:t>: 250,000€</a:t>
            </a:r>
          </a:p>
        </p:txBody>
      </p:sp>
      <p:sp>
        <p:nvSpPr>
          <p:cNvPr id="36" name="CasellaDiTesto 35">
            <a:extLst>
              <a:ext uri="{FF2B5EF4-FFF2-40B4-BE49-F238E27FC236}">
                <a16:creationId xmlns:a16="http://schemas.microsoft.com/office/drawing/2014/main" id="{FE36A137-798F-241F-A8E3-C10A2B383988}"/>
              </a:ext>
            </a:extLst>
          </p:cNvPr>
          <p:cNvSpPr txBox="1"/>
          <p:nvPr/>
        </p:nvSpPr>
        <p:spPr>
          <a:xfrm>
            <a:off x="452177" y="2495418"/>
            <a:ext cx="3227522" cy="2400657"/>
          </a:xfrm>
          <a:prstGeom prst="rect">
            <a:avLst/>
          </a:prstGeom>
          <a:noFill/>
        </p:spPr>
        <p:txBody>
          <a:bodyPr wrap="square">
            <a:spAutoFit/>
          </a:bodyPr>
          <a:lstStyle/>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Tipologia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Startup</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Cluster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AI-</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Botics</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Tech</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Stadio del Prodotto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Released</a:t>
            </a: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Clienti rilevanti ed eventuali partner</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Leonardo; SNAM</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Fundrasing</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(s/n)</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No</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Richiesta di investimento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No</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Area aziendale interessata</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Asset Management</a:t>
            </a:r>
          </a:p>
          <a:p>
            <a:pPr marL="0" marR="0" lvl="0" indent="0" algn="l" defTabSz="1111063"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Use Case di successo</a:t>
            </a:r>
            <a:r>
              <a:rPr kumimoji="0" lang="it-IT" sz="100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Leonardo</a:t>
            </a:r>
            <a:r>
              <a:rPr lang="it-IT" sz="1000">
                <a:solidFill>
                  <a:prstClr val="white"/>
                </a:solidFill>
                <a:latin typeface="Helvetica Neue" panose="02000403000000020004"/>
                <a:cs typeface="Calibri Light" panose="020F0302020204030204" pitchFamily="34" charset="0"/>
              </a:rPr>
              <a:t>-</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Calibri Light" panose="020F0302020204030204" pitchFamily="34" charset="0"/>
              </a:rPr>
              <a:t>VideoGestione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rPr>
              <a:t> vocale degli interventi di manutenzione.</a:t>
            </a: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a:p>
            <a:pPr marL="0" marR="0" lvl="0" indent="0" algn="l" defTabSz="1111063"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Calibri Light" panose="020F0302020204030204" pitchFamily="34" charset="0"/>
            </a:endParaRPr>
          </a:p>
        </p:txBody>
      </p:sp>
      <p:sp>
        <p:nvSpPr>
          <p:cNvPr id="37" name="CasellaDiTesto 36">
            <a:extLst>
              <a:ext uri="{FF2B5EF4-FFF2-40B4-BE49-F238E27FC236}">
                <a16:creationId xmlns:a16="http://schemas.microsoft.com/office/drawing/2014/main" id="{0B20D1B0-C00A-9AEF-C2BE-7A2D1D8C7FB0}"/>
              </a:ext>
            </a:extLst>
          </p:cNvPr>
          <p:cNvSpPr txBox="1"/>
          <p:nvPr/>
        </p:nvSpPr>
        <p:spPr>
          <a:xfrm>
            <a:off x="446278" y="4698828"/>
            <a:ext cx="3009366" cy="17081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a:ln>
                  <a:noFill/>
                </a:ln>
                <a:solidFill>
                  <a:prstClr val="white"/>
                </a:solidFill>
                <a:effectLst/>
                <a:uLnTx/>
                <a:uFillTx/>
                <a:latin typeface="Helvetica Neue" panose="02000403000000020004"/>
                <a:ea typeface="+mn-ea"/>
                <a:cs typeface="+mn-cs"/>
              </a:rPr>
              <a:t>Team e Contatti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Domenico Crescenzo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CEO</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Nicola Tango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a:sym typeface="Arial"/>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CTO</a:t>
            </a: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endParaRP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rPr>
              <a:t>domenico.crescenzo@screevo.ai</a:t>
            </a:r>
          </a:p>
          <a:p>
            <a:pPr marL="0" marR="0" lvl="0" indent="0" algn="just" defTabSz="31652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a:sym typeface="Arial"/>
              </a:rPr>
              <a:t>3208426853</a:t>
            </a:r>
          </a:p>
        </p:txBody>
      </p:sp>
      <p:pic>
        <p:nvPicPr>
          <p:cNvPr id="24" name="Picture 6">
            <a:hlinkClick r:id="rId3"/>
            <a:extLst>
              <a:ext uri="{FF2B5EF4-FFF2-40B4-BE49-F238E27FC236}">
                <a16:creationId xmlns:a16="http://schemas.microsoft.com/office/drawing/2014/main" id="{925250FF-CB82-997B-7661-9957BF174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18356" y="6070377"/>
            <a:ext cx="251234" cy="2512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Le nuove esperienze che segnano il cammino del lavoro che cambia - Myview |  Mylia">
            <a:hlinkClick r:id="rId5"/>
            <a:extLst>
              <a:ext uri="{FF2B5EF4-FFF2-40B4-BE49-F238E27FC236}">
                <a16:creationId xmlns:a16="http://schemas.microsoft.com/office/drawing/2014/main" id="{BF304F8C-3E6B-C2AA-0120-6C13C2E1A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688787" y="6070377"/>
            <a:ext cx="251234" cy="251234"/>
          </a:xfrm>
          <a:prstGeom prst="rect">
            <a:avLst/>
          </a:prstGeom>
          <a:noFill/>
          <a:extLst>
            <a:ext uri="{909E8E84-426E-40DD-AFC4-6F175D3DCCD1}">
              <a14:hiddenFill xmlns:a14="http://schemas.microsoft.com/office/drawing/2010/main">
                <a:solidFill>
                  <a:srgbClr val="FFFFFF"/>
                </a:solidFill>
              </a14:hiddenFill>
            </a:ext>
          </a:extLst>
        </p:spPr>
      </p:pic>
      <p:sp>
        <p:nvSpPr>
          <p:cNvPr id="15" name="Rettangolo 14">
            <a:extLst>
              <a:ext uri="{FF2B5EF4-FFF2-40B4-BE49-F238E27FC236}">
                <a16:creationId xmlns:a16="http://schemas.microsoft.com/office/drawing/2014/main" id="{80960F30-1D39-F6E3-A09E-B6F235191EAE}"/>
              </a:ext>
            </a:extLst>
          </p:cNvPr>
          <p:cNvSpPr/>
          <p:nvPr/>
        </p:nvSpPr>
        <p:spPr>
          <a:xfrm>
            <a:off x="3679699" y="79044"/>
            <a:ext cx="6876000" cy="1427535"/>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6" name="Rettangolo 15">
            <a:extLst>
              <a:ext uri="{FF2B5EF4-FFF2-40B4-BE49-F238E27FC236}">
                <a16:creationId xmlns:a16="http://schemas.microsoft.com/office/drawing/2014/main" id="{AFF5E3EF-8358-7178-70D1-A9A060E776BF}"/>
              </a:ext>
            </a:extLst>
          </p:cNvPr>
          <p:cNvSpPr/>
          <p:nvPr/>
        </p:nvSpPr>
        <p:spPr>
          <a:xfrm>
            <a:off x="3679699" y="1588287"/>
            <a:ext cx="8429403" cy="739588"/>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7" name="Rettangolo 16">
            <a:extLst>
              <a:ext uri="{FF2B5EF4-FFF2-40B4-BE49-F238E27FC236}">
                <a16:creationId xmlns:a16="http://schemas.microsoft.com/office/drawing/2014/main" id="{C0CF33A1-BC11-3904-C37D-D88A524F96DC}"/>
              </a:ext>
            </a:extLst>
          </p:cNvPr>
          <p:cNvSpPr/>
          <p:nvPr/>
        </p:nvSpPr>
        <p:spPr>
          <a:xfrm>
            <a:off x="3679699" y="2409583"/>
            <a:ext cx="5821200"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sp>
        <p:nvSpPr>
          <p:cNvPr id="18" name="CasellaDiTesto 17">
            <a:extLst>
              <a:ext uri="{FF2B5EF4-FFF2-40B4-BE49-F238E27FC236}">
                <a16:creationId xmlns:a16="http://schemas.microsoft.com/office/drawing/2014/main" id="{B457505E-8B95-2924-4E6F-E26811812490}"/>
              </a:ext>
            </a:extLst>
          </p:cNvPr>
          <p:cNvSpPr txBox="1"/>
          <p:nvPr/>
        </p:nvSpPr>
        <p:spPr>
          <a:xfrm>
            <a:off x="3679699" y="124266"/>
            <a:ext cx="6768000"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Il soggetto innovativo</a:t>
            </a:r>
          </a:p>
          <a:p>
            <a:pPr marL="0" marR="0" lvl="0" indent="0" algn="just" defTabSz="61126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è l'Assistente Vocale per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Deskless</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Workers" che consente la creazione di controlli vocali su qualsiasi sistema software senza necessità di integrazione. Screevo distribuisce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un'app</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Android e iOS che permette agli utenti di interagire con un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assistente vocale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che li guida nei loro task giornalieri ed automatizza, tramite voce, l’inserimento dati in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form</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checklist e sistemi informativi aziendali.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p:txBody>
      </p:sp>
      <p:sp>
        <p:nvSpPr>
          <p:cNvPr id="19" name="Rettangolo 18">
            <a:extLst>
              <a:ext uri="{FF2B5EF4-FFF2-40B4-BE49-F238E27FC236}">
                <a16:creationId xmlns:a16="http://schemas.microsoft.com/office/drawing/2014/main" id="{9AB5B6D4-DB46-52FE-75D4-E9990696569F}"/>
              </a:ext>
            </a:extLst>
          </p:cNvPr>
          <p:cNvSpPr/>
          <p:nvPr/>
        </p:nvSpPr>
        <p:spPr>
          <a:xfrm>
            <a:off x="3679699" y="2473075"/>
            <a:ext cx="5724000" cy="2949792"/>
          </a:xfrm>
          <a:prstGeom prst="rect">
            <a:avLst/>
          </a:prstGeom>
          <a:noFill/>
          <a:ln w="12700" cap="flat" cmpd="sng" algn="ctr">
            <a:noFill/>
            <a:prstDash val="sysDot"/>
            <a:miter lim="800000"/>
          </a:ln>
          <a:effectLst/>
        </p:spPr>
        <p:txBody>
          <a:bodyPr rtlCol="0" anchor="t"/>
          <a:lstStyle/>
          <a:p>
            <a:pPr marL="0" marR="0" lvl="0" indent="0" algn="just" defTabSz="61126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La </a:t>
            </a:r>
            <a:r>
              <a:rPr kumimoji="0" lang="en-US" sz="1400" b="1" i="0" u="none" strike="noStrike" kern="1200" cap="none" spc="0" normalizeH="0" baseline="0" noProof="0" err="1">
                <a:ln>
                  <a:noFill/>
                </a:ln>
                <a:solidFill>
                  <a:prstClr val="white"/>
                </a:solidFill>
                <a:effectLst/>
                <a:uLnTx/>
                <a:uFillTx/>
                <a:latin typeface="Helvetica Neue" panose="02000403000000020004"/>
                <a:ea typeface="+mn-ea"/>
                <a:cs typeface="Arial" panose="020B0604020202020204" pitchFamily="34" charset="0"/>
              </a:rPr>
              <a:t>soluzione</a:t>
            </a:r>
            <a:endParaRPr kumimoji="0" lang="en-US" sz="14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offre una soluzione personalizzata per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aumentare il grado di sicurezza degli operatori in campo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nell'ambito dell'automazione, monitoraggio e remotizzazione delle attività su stazioni e linee.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Gli assistenti vocali creati con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guidano gli utenti attraverso i processi aziendali, automatizzando l'inserimento dei dati e permettendo a operatori e tecnici di concentrarsi su attività a maggior valore aggiunto, riducendo il tempo speso nell'inserimento dati. Utilizzando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algoritmi di Natural Language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mn-cs"/>
              </a:rPr>
              <a:t>Understanding</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(NLU) e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mn-cs"/>
              </a:rPr>
              <a:t>Robotic</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mn-cs"/>
              </a:rPr>
              <a:t>Process</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 Automation </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(RPA),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interagisce facilmente con qualsiasi sistema software, eliminando complessità e attriti.</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La tecnologia di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è compatibile con dispositivi Android, iOS e Windows, ed è in grado di controllare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qualsiasi software aziendale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interfacciandosi con ERP, MES, sistemi WMS e browser. Il riconoscimento vocale di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è progettato per funzionare anche con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pronunce complesse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e in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ambienti rumorosi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I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dati biometrici raccolti</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non vengono salvati, ma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inseriti direttamente nei sistemi software del cliente</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minimizzando rischi e necessità di integrazione.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L'assistente vocale, è fornito in un </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kit </a:t>
            </a:r>
            <a:r>
              <a:rPr kumimoji="0" lang="it-IT" sz="1000" b="1" i="0" u="none" strike="noStrike" kern="1200" cap="none" spc="0" normalizeH="0" baseline="0" noProof="0" err="1">
                <a:ln>
                  <a:noFill/>
                </a:ln>
                <a:solidFill>
                  <a:prstClr val="white"/>
                </a:solidFill>
                <a:effectLst/>
                <a:uLnTx/>
                <a:uFillTx/>
                <a:latin typeface="Helvetica Neue" panose="02000403000000020004"/>
                <a:ea typeface="+mn-ea"/>
                <a:cs typeface="+mn-cs"/>
              </a:rPr>
              <a:t>PoC</a:t>
            </a: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mn-cs"/>
              </a:rPr>
              <a:t>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plug&amp;play</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che include uno smartphone </a:t>
            </a: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rugged</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cuffie antirumore e una SIM dati per garantire la connettività.</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err="1">
                <a:ln>
                  <a:noFill/>
                </a:ln>
                <a:solidFill>
                  <a:prstClr val="white"/>
                </a:solidFill>
                <a:effectLst/>
                <a:uLnTx/>
                <a:uFillTx/>
                <a:latin typeface="Helvetica Neue" panose="02000403000000020004"/>
                <a:ea typeface="+mn-ea"/>
                <a:cs typeface="+mn-cs"/>
              </a:rPr>
              <a:t>Screevo</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mn-cs"/>
              </a:rPr>
              <a:t> funziona anche offline e si integra con sistemi software aziendali come SAP e IBM Maximo, supportando circa 20 lingue</a:t>
            </a:r>
            <a:r>
              <a:rPr lang="it-IT" sz="1000">
                <a:solidFill>
                  <a:prstClr val="white"/>
                </a:solidFill>
                <a:latin typeface="Helvetica Neue" panose="02000403000000020004"/>
              </a:rPr>
              <a:t>. </a:t>
            </a: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8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Al seguente </a:t>
            </a:r>
            <a:r>
              <a:rPr kumimoji="0" lang="it-IT" sz="1000" b="1" i="0" u="none" strike="noStrike" kern="1200" cap="none" spc="0" normalizeH="0" baseline="0" noProof="0">
                <a:ln>
                  <a:noFill/>
                </a:ln>
                <a:solidFill>
                  <a:schemeClr val="bg1"/>
                </a:solidFill>
                <a:effectLst/>
                <a:uLnTx/>
                <a:uFillTx/>
                <a:latin typeface="Helvetica Neue" panose="02000403000000020004"/>
                <a:ea typeface="+mn-ea"/>
                <a:cs typeface="Arial" panose="020B0604020202020204" pitchFamily="34" charset="0"/>
                <a:hlinkClick r:id="rId7">
                  <a:extLst>
                    <a:ext uri="{A12FA001-AC4F-418D-AE19-62706E023703}">
                      <ahyp:hlinkClr xmlns:ahyp="http://schemas.microsoft.com/office/drawing/2018/hyperlinkcolor" val="tx"/>
                    </a:ext>
                  </a:extLst>
                </a:hlinkClick>
              </a:rPr>
              <a:t>link</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un video che mostra il funzionamento della soluzione</a:t>
            </a:r>
          </a:p>
        </p:txBody>
      </p:sp>
      <p:sp>
        <p:nvSpPr>
          <p:cNvPr id="31" name="CasellaDiTesto 30">
            <a:extLst>
              <a:ext uri="{FF2B5EF4-FFF2-40B4-BE49-F238E27FC236}">
                <a16:creationId xmlns:a16="http://schemas.microsoft.com/office/drawing/2014/main" id="{0804A59B-21C3-B8E2-7B01-37798CA87836}"/>
              </a:ext>
            </a:extLst>
          </p:cNvPr>
          <p:cNvSpPr txBox="1"/>
          <p:nvPr/>
        </p:nvSpPr>
        <p:spPr>
          <a:xfrm>
            <a:off x="3679699" y="1634510"/>
            <a:ext cx="8249115" cy="80021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Business </a:t>
            </a:r>
            <a:r>
              <a:rPr kumimoji="0" lang="it-IT" sz="1400" b="1" i="0" u="none" strike="noStrike" kern="1200" cap="none" spc="0" normalizeH="0" baseline="0" noProof="0" err="1">
                <a:ln>
                  <a:noFill/>
                </a:ln>
                <a:solidFill>
                  <a:prstClr val="white"/>
                </a:solidFill>
                <a:effectLst/>
                <a:uLnTx/>
                <a:uFillTx/>
                <a:latin typeface="Helvetica Neue" panose="02000403000000020004"/>
                <a:ea typeface="+mn-ea"/>
                <a:cs typeface="+mn-cs"/>
              </a:rPr>
              <a:t>Need</a:t>
            </a:r>
            <a:r>
              <a:rPr kumimoji="0" lang="it-IT" sz="1400" b="1" i="0" u="none" strike="noStrike" kern="1200" cap="none" spc="0" normalizeH="0" baseline="0" noProof="0">
                <a:ln>
                  <a:noFill/>
                </a:ln>
                <a:solidFill>
                  <a:prstClr val="white"/>
                </a:solidFill>
                <a:effectLst/>
                <a:uLnTx/>
                <a:uFillTx/>
                <a:latin typeface="Helvetica Neue" panose="02000403000000020004"/>
                <a:ea typeface="+mn-ea"/>
                <a:cs typeface="+mn-cs"/>
              </a:rPr>
              <a:t> da risolvere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FIELD OPERATION ASSISTANT</a:t>
            </a:r>
            <a:r>
              <a:rPr kumimoji="0" lang="it-IT" sz="1000" b="0" i="0" u="none" strike="noStrike" kern="1200" cap="none" spc="0" normalizeH="0" baseline="0" noProof="0">
                <a:ln>
                  <a:noFill/>
                </a:ln>
                <a:solidFill>
                  <a:prstClr val="white"/>
                </a:solidFill>
                <a:effectLst/>
                <a:uLnTx/>
                <a:uFillTx/>
                <a:latin typeface="Helvetica Neue" panose="02000403000000020004"/>
                <a:ea typeface="+mn-ea"/>
                <a:cs typeface="Arial" panose="020B0604020202020204" pitchFamily="34" charset="0"/>
              </a:rPr>
              <a:t> - Ricerca di un assistente vocale integrato con intelligenza artificiale generativa, in grado di comprendere, interagire e trascodificare le informazioni raccolte sul campo da parte degli operatori.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200" b="1" i="0" u="none" strike="noStrike" kern="1200" cap="none" spc="0" normalizeH="0" baseline="0" noProof="0">
              <a:ln>
                <a:noFill/>
              </a:ln>
              <a:solidFill>
                <a:prstClr val="white"/>
              </a:solidFill>
              <a:effectLst/>
              <a:uLnTx/>
              <a:uFillTx/>
              <a:latin typeface="Helvetica Neue" panose="02000403000000020004"/>
              <a:ea typeface="+mn-ea"/>
              <a:cs typeface="+mn-cs"/>
            </a:endParaRPr>
          </a:p>
        </p:txBody>
      </p:sp>
      <p:grpSp>
        <p:nvGrpSpPr>
          <p:cNvPr id="33" name="Gruppo 32">
            <a:extLst>
              <a:ext uri="{FF2B5EF4-FFF2-40B4-BE49-F238E27FC236}">
                <a16:creationId xmlns:a16="http://schemas.microsoft.com/office/drawing/2014/main" id="{03D9DD04-7911-71C3-211E-64499F8C7063}"/>
              </a:ext>
            </a:extLst>
          </p:cNvPr>
          <p:cNvGrpSpPr/>
          <p:nvPr/>
        </p:nvGrpSpPr>
        <p:grpSpPr>
          <a:xfrm>
            <a:off x="2384595" y="919046"/>
            <a:ext cx="904709" cy="587533"/>
            <a:chOff x="499579" y="3493167"/>
            <a:chExt cx="904709" cy="587533"/>
          </a:xfrm>
          <a:solidFill>
            <a:schemeClr val="bg1"/>
          </a:solidFill>
        </p:grpSpPr>
        <p:sp>
          <p:nvSpPr>
            <p:cNvPr id="35" name="Rettangolo con angoli arrotondati 34">
              <a:extLst>
                <a:ext uri="{FF2B5EF4-FFF2-40B4-BE49-F238E27FC236}">
                  <a16:creationId xmlns:a16="http://schemas.microsoft.com/office/drawing/2014/main" id="{D7141746-87AA-D8E8-7605-F0277A5642A5}"/>
                </a:ext>
              </a:extLst>
            </p:cNvPr>
            <p:cNvSpPr/>
            <p:nvPr/>
          </p:nvSpPr>
          <p:spPr>
            <a:xfrm>
              <a:off x="499579" y="3493167"/>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r>
                <a:rPr kumimoji="0" lang="it-IT" sz="1800" b="0" i="0" u="none" strike="noStrike" kern="0" cap="none" spc="0" normalizeH="0" baseline="0" noProof="0">
                  <a:ln>
                    <a:noFill/>
                  </a:ln>
                  <a:solidFill>
                    <a:srgbClr val="FFFFFF"/>
                  </a:solidFill>
                  <a:effectLst/>
                  <a:uLnTx/>
                  <a:uFillTx/>
                  <a:latin typeface="Arial"/>
                  <a:ea typeface="+mn-ea"/>
                  <a:cs typeface="Arial"/>
                  <a:sym typeface="Arial"/>
                </a:rPr>
                <a:t>c</a:t>
              </a:r>
            </a:p>
          </p:txBody>
        </p:sp>
        <p:grpSp>
          <p:nvGrpSpPr>
            <p:cNvPr id="40" name="Gruppo 39">
              <a:extLst>
                <a:ext uri="{FF2B5EF4-FFF2-40B4-BE49-F238E27FC236}">
                  <a16:creationId xmlns:a16="http://schemas.microsoft.com/office/drawing/2014/main" id="{9CA8FD75-D20E-4433-32AF-4EDF33392478}"/>
                </a:ext>
              </a:extLst>
            </p:cNvPr>
            <p:cNvGrpSpPr/>
            <p:nvPr/>
          </p:nvGrpSpPr>
          <p:grpSpPr>
            <a:xfrm>
              <a:off x="500216" y="3495614"/>
              <a:ext cx="904072" cy="585086"/>
              <a:chOff x="-55514" y="3333752"/>
              <a:chExt cx="904072" cy="585086"/>
            </a:xfrm>
            <a:grpFill/>
          </p:grpSpPr>
          <p:sp>
            <p:nvSpPr>
              <p:cNvPr id="41" name="Rettangolo con angoli arrotondati 40">
                <a:extLst>
                  <a:ext uri="{FF2B5EF4-FFF2-40B4-BE49-F238E27FC236}">
                    <a16:creationId xmlns:a16="http://schemas.microsoft.com/office/drawing/2014/main" id="{BB6C37C5-F257-2735-ED72-308753D9FEB2}"/>
                  </a:ext>
                </a:extLst>
              </p:cNvPr>
              <p:cNvSpPr/>
              <p:nvPr/>
            </p:nvSpPr>
            <p:spPr>
              <a:xfrm>
                <a:off x="-54346" y="3333752"/>
                <a:ext cx="902904" cy="585086"/>
              </a:xfrm>
              <a:prstGeom prst="roundRect">
                <a:avLst/>
              </a:prstGeom>
              <a:grp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42" name="Rettangolo con angoli arrotondati 41">
                <a:extLst>
                  <a:ext uri="{FF2B5EF4-FFF2-40B4-BE49-F238E27FC236}">
                    <a16:creationId xmlns:a16="http://schemas.microsoft.com/office/drawing/2014/main" id="{5BA32364-287B-D4CC-6223-370450A642A4}"/>
                  </a:ext>
                </a:extLst>
              </p:cNvPr>
              <p:cNvSpPr/>
              <p:nvPr/>
            </p:nvSpPr>
            <p:spPr>
              <a:xfrm>
                <a:off x="-55514" y="3333752"/>
                <a:ext cx="902904" cy="585086"/>
              </a:xfrm>
              <a:prstGeom prst="roundRect">
                <a:avLst/>
              </a:prstGeom>
              <a:grpFill/>
              <a:ln w="25400" cap="flat" cmpd="sng" algn="ctr">
                <a:solidFill>
                  <a:srgbClr val="092869"/>
                </a:solid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 typeface="Arial"/>
                  <a:buNone/>
                  <a:tabLst/>
                  <a:defRPr/>
                </a:pPr>
                <a:endParaRPr kumimoji="0" lang="it-IT" sz="1800" b="0" i="0" u="none" strike="noStrike" kern="0" cap="none" spc="0" normalizeH="0" baseline="0" noProof="0">
                  <a:ln>
                    <a:noFill/>
                  </a:ln>
                  <a:solidFill>
                    <a:srgbClr val="FFFFFF"/>
                  </a:solidFill>
                  <a:effectLst/>
                  <a:uLnTx/>
                  <a:uFillTx/>
                  <a:latin typeface="Arial"/>
                  <a:ea typeface="+mn-ea"/>
                  <a:cs typeface="Arial"/>
                  <a:sym typeface="Arial"/>
                </a:endParaRPr>
              </a:p>
            </p:txBody>
          </p:sp>
        </p:grpSp>
      </p:grpSp>
      <p:pic>
        <p:nvPicPr>
          <p:cNvPr id="44" name="Immagine 43" descr="Immagine che contiene Carattere, Elementi grafici, grafica, logo&#10;&#10;Descrizione generata automaticamente">
            <a:extLst>
              <a:ext uri="{FF2B5EF4-FFF2-40B4-BE49-F238E27FC236}">
                <a16:creationId xmlns:a16="http://schemas.microsoft.com/office/drawing/2014/main" id="{BA6A2735-EA17-EEB7-A483-032FE5C52A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7313" y="1142098"/>
            <a:ext cx="805496" cy="141835"/>
          </a:xfrm>
          <a:prstGeom prst="rect">
            <a:avLst/>
          </a:prstGeom>
        </p:spPr>
      </p:pic>
      <p:sp>
        <p:nvSpPr>
          <p:cNvPr id="2" name="Rettangolo 1">
            <a:extLst>
              <a:ext uri="{FF2B5EF4-FFF2-40B4-BE49-F238E27FC236}">
                <a16:creationId xmlns:a16="http://schemas.microsoft.com/office/drawing/2014/main" id="{D42BC80C-0398-BFAE-F80B-D440D63DA9C1}"/>
              </a:ext>
            </a:extLst>
          </p:cNvPr>
          <p:cNvSpPr>
            <a:spLocks noChangeAspect="1"/>
          </p:cNvSpPr>
          <p:nvPr/>
        </p:nvSpPr>
        <p:spPr>
          <a:xfrm>
            <a:off x="3679700" y="6141412"/>
            <a:ext cx="5819680"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4" name="Rettangolo 3">
            <a:extLst>
              <a:ext uri="{FF2B5EF4-FFF2-40B4-BE49-F238E27FC236}">
                <a16:creationId xmlns:a16="http://schemas.microsoft.com/office/drawing/2014/main" id="{8CE5D376-93C6-B670-8E4E-EA135B93F1E5}"/>
              </a:ext>
            </a:extLst>
          </p:cNvPr>
          <p:cNvSpPr>
            <a:spLocks noChangeAspect="1"/>
          </p:cNvSpPr>
          <p:nvPr/>
        </p:nvSpPr>
        <p:spPr>
          <a:xfrm>
            <a:off x="9585434" y="6144659"/>
            <a:ext cx="2523668" cy="631072"/>
          </a:xfrm>
          <a:prstGeom prst="rect">
            <a:avLst/>
          </a:prstGeom>
          <a:solidFill>
            <a:srgbClr val="4472C4">
              <a:lumMod val="75000"/>
              <a:alpha val="53000"/>
            </a:srgbClr>
          </a:solidFill>
          <a:ln w="12700" cap="flat" cmpd="sng" algn="ctr">
            <a:noFill/>
            <a:prstDash val="solid"/>
            <a:miter lim="800000"/>
          </a:ln>
          <a:effectLst/>
        </p:spPr>
        <p:txBody>
          <a:bodyPr rtlCol="0" anchor="ctr"/>
          <a:lstStyle/>
          <a:p>
            <a:pPr>
              <a:defRPr/>
            </a:pPr>
            <a:endParaRPr lang="en-US" sz="1100" kern="0">
              <a:solidFill>
                <a:prstClr val="white"/>
              </a:solidFill>
              <a:latin typeface="Helvetica Neue" panose="02000403000000020004" pitchFamily="2"/>
            </a:endParaRPr>
          </a:p>
        </p:txBody>
      </p:sp>
      <p:sp>
        <p:nvSpPr>
          <p:cNvPr id="5" name="CasellaDiTesto 4">
            <a:extLst>
              <a:ext uri="{FF2B5EF4-FFF2-40B4-BE49-F238E27FC236}">
                <a16:creationId xmlns:a16="http://schemas.microsoft.com/office/drawing/2014/main" id="{FA4FD263-D3A1-6360-2031-5106A1BDEC72}"/>
              </a:ext>
            </a:extLst>
          </p:cNvPr>
          <p:cNvSpPr txBox="1"/>
          <p:nvPr/>
        </p:nvSpPr>
        <p:spPr>
          <a:xfrm>
            <a:off x="9585434" y="6197299"/>
            <a:ext cx="1747522" cy="492443"/>
          </a:xfrm>
          <a:prstGeom prst="rect">
            <a:avLst/>
          </a:prstGeom>
          <a:noFill/>
        </p:spPr>
        <p:txBody>
          <a:bodyPr wrap="square">
            <a:spAutoFit/>
          </a:bodyPr>
          <a:lstStyle/>
          <a:p>
            <a:pPr algn="just">
              <a:defRPr/>
            </a:pPr>
            <a:r>
              <a:rPr lang="it-IT" sz="1400" b="1">
                <a:solidFill>
                  <a:prstClr val="white"/>
                </a:solidFill>
                <a:latin typeface="Helvetica Neue" panose="02000403000000020004"/>
              </a:rPr>
              <a:t>1 to 1</a:t>
            </a:r>
          </a:p>
          <a:p>
            <a:pPr algn="just">
              <a:defRPr/>
            </a:pPr>
            <a:endParaRPr lang="it-IT" sz="1200" b="1">
              <a:solidFill>
                <a:prstClr val="white"/>
              </a:solidFill>
              <a:latin typeface="Helvetica Neue" panose="02000403000000020004"/>
            </a:endParaRPr>
          </a:p>
        </p:txBody>
      </p:sp>
      <p:sp>
        <p:nvSpPr>
          <p:cNvPr id="6" name="Ovale 5">
            <a:extLst>
              <a:ext uri="{FF2B5EF4-FFF2-40B4-BE49-F238E27FC236}">
                <a16:creationId xmlns:a16="http://schemas.microsoft.com/office/drawing/2014/main" id="{E8901F85-8B66-0371-F91F-BFE2A96ABD2D}"/>
              </a:ext>
            </a:extLst>
          </p:cNvPr>
          <p:cNvSpPr/>
          <p:nvPr/>
        </p:nvSpPr>
        <p:spPr>
          <a:xfrm>
            <a:off x="10711216" y="6293903"/>
            <a:ext cx="309048" cy="312210"/>
          </a:xfrm>
          <a:prstGeom prst="ellipse">
            <a:avLst/>
          </a:prstGeom>
          <a:solidFill>
            <a:schemeClr val="bg1"/>
          </a:solidFill>
          <a:ln>
            <a:solidFill>
              <a:srgbClr val="3C8C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A716D23F-7584-24AB-E22A-DF85EEB41C11}"/>
              </a:ext>
            </a:extLst>
          </p:cNvPr>
          <p:cNvSpPr/>
          <p:nvPr/>
        </p:nvSpPr>
        <p:spPr>
          <a:xfrm>
            <a:off x="11378263" y="6293864"/>
            <a:ext cx="309048" cy="312210"/>
          </a:xfrm>
          <a:prstGeom prst="ellipse">
            <a:avLst/>
          </a:prstGeom>
          <a:solidFill>
            <a:schemeClr val="bg1"/>
          </a:solidFill>
          <a:ln>
            <a:solidFill>
              <a:srgbClr val="9630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9F382ED8-5FBD-07F3-A96B-4165263A0FED}"/>
              </a:ext>
            </a:extLst>
          </p:cNvPr>
          <p:cNvSpPr/>
          <p:nvPr/>
        </p:nvSpPr>
        <p:spPr>
          <a:xfrm>
            <a:off x="10711216" y="6324261"/>
            <a:ext cx="309048"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SI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9" name="Rettangolo 8">
            <a:extLst>
              <a:ext uri="{FF2B5EF4-FFF2-40B4-BE49-F238E27FC236}">
                <a16:creationId xmlns:a16="http://schemas.microsoft.com/office/drawing/2014/main" id="{CD5A9C9D-AFAD-202E-7673-2865B06BA7E8}"/>
              </a:ext>
            </a:extLst>
          </p:cNvPr>
          <p:cNvSpPr/>
          <p:nvPr/>
        </p:nvSpPr>
        <p:spPr>
          <a:xfrm>
            <a:off x="11357058" y="6326911"/>
            <a:ext cx="424123" cy="166565"/>
          </a:xfrm>
          <a:prstGeom prst="rect">
            <a:avLst/>
          </a:prstGeom>
          <a:noFill/>
          <a:ln w="12700" cap="flat" cmpd="sng" algn="ctr">
            <a:noFill/>
            <a:prstDash val="sysDot"/>
            <a:miter lim="800000"/>
          </a:ln>
          <a:effectLst/>
        </p:spPr>
        <p:txBody>
          <a:bodyPr rtlCol="0" anchor="t"/>
          <a:lstStyle/>
          <a:p>
            <a:pPr algn="just" defTabSz="611263">
              <a:defRPr/>
            </a:pPr>
            <a:r>
              <a:rPr kumimoji="0" lang="it-IT" sz="1000" b="0" i="0" u="none" strike="noStrike" kern="1200" cap="none" spc="0" normalizeH="0" baseline="0" noProof="0">
                <a:ln>
                  <a:noFill/>
                </a:ln>
                <a:solidFill>
                  <a:srgbClr val="09296A"/>
                </a:solidFill>
                <a:effectLst/>
                <a:uLnTx/>
                <a:uFillTx/>
                <a:latin typeface="Arial" panose="020B0604020202020204" pitchFamily="34" charset="0"/>
                <a:ea typeface="+mn-ea"/>
                <a:cs typeface="Arial" panose="020B0604020202020204" pitchFamily="34" charset="0"/>
              </a:rPr>
              <a:t>NO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000" b="0" i="0" u="none" strike="noStrike" kern="1200" cap="none" spc="0" normalizeH="0" baseline="0" noProof="0">
              <a:ln>
                <a:noFill/>
              </a:ln>
              <a:solidFill>
                <a:srgbClr val="FFFFFF"/>
              </a:solidFill>
              <a:effectLst/>
              <a:uLnTx/>
              <a:uFillTx/>
              <a:latin typeface="Helvetica Neue" panose="02000403000000020004"/>
              <a:ea typeface="+mn-ea"/>
              <a:cs typeface="Arial" panose="020B0604020202020204" pitchFamily="34" charset="0"/>
            </a:endParaRPr>
          </a:p>
          <a:p>
            <a:pPr algn="just">
              <a:defRPr/>
            </a:pPr>
            <a:endParaRPr kumimoji="0" lang="it-IT" sz="800" i="0" u="none" strike="noStrike" kern="1200" cap="none" spc="0" normalizeH="0" baseline="0" noProof="0">
              <a:ln>
                <a:noFill/>
              </a:ln>
              <a:solidFill>
                <a:schemeClr val="bg1"/>
              </a:solidFill>
              <a:effectLst/>
              <a:uLnTx/>
              <a:uFillTx/>
              <a:latin typeface="Helvetica Neue" panose="02000403000000020004"/>
              <a:cs typeface="Arial" panose="020B0604020202020204" pitchFamily="34" charset="0"/>
            </a:endParaRPr>
          </a:p>
        </p:txBody>
      </p:sp>
      <p:sp>
        <p:nvSpPr>
          <p:cNvPr id="10" name="CasellaDiTesto 9">
            <a:extLst>
              <a:ext uri="{FF2B5EF4-FFF2-40B4-BE49-F238E27FC236}">
                <a16:creationId xmlns:a16="http://schemas.microsoft.com/office/drawing/2014/main" id="{FB31E6DE-C823-ED20-8A15-62D8620BD111}"/>
              </a:ext>
            </a:extLst>
          </p:cNvPr>
          <p:cNvSpPr txBox="1"/>
          <p:nvPr/>
        </p:nvSpPr>
        <p:spPr>
          <a:xfrm>
            <a:off x="3679700" y="6194053"/>
            <a:ext cx="5593042" cy="615553"/>
          </a:xfrm>
          <a:prstGeom prst="rect">
            <a:avLst/>
          </a:prstGeom>
          <a:noFill/>
        </p:spPr>
        <p:txBody>
          <a:bodyPr wrap="square">
            <a:spAutoFit/>
          </a:bodyPr>
          <a:lstStyle/>
          <a:p>
            <a:pPr algn="just">
              <a:defRPr/>
            </a:pPr>
            <a:r>
              <a:rPr lang="it-IT" sz="1400" b="1">
                <a:solidFill>
                  <a:prstClr val="white"/>
                </a:solidFill>
                <a:latin typeface="Helvetica Neue" panose="02000403000000020004"/>
              </a:rPr>
              <a:t>Valutazione Tecnica</a:t>
            </a:r>
          </a:p>
          <a:p>
            <a:pPr algn="just">
              <a:defRPr/>
            </a:pPr>
            <a:endParaRPr lang="it-IT" sz="1000">
              <a:solidFill>
                <a:prstClr val="white"/>
              </a:solidFill>
              <a:latin typeface="Helvetica Neue" panose="02000403000000020004"/>
            </a:endParaRPr>
          </a:p>
          <a:p>
            <a:pPr algn="just">
              <a:defRPr/>
            </a:pPr>
            <a:endParaRPr lang="it-IT" sz="1000">
              <a:solidFill>
                <a:prstClr val="white"/>
              </a:solidFill>
              <a:latin typeface="Helvetica Neue" panose="02000403000000020004"/>
            </a:endParaRPr>
          </a:p>
        </p:txBody>
      </p:sp>
      <p:sp>
        <p:nvSpPr>
          <p:cNvPr id="27" name="Rettangolo 26">
            <a:extLst>
              <a:ext uri="{FF2B5EF4-FFF2-40B4-BE49-F238E27FC236}">
                <a16:creationId xmlns:a16="http://schemas.microsoft.com/office/drawing/2014/main" id="{CD12F9E7-F9CA-8311-6236-9605584A4DEB}"/>
              </a:ext>
            </a:extLst>
          </p:cNvPr>
          <p:cNvSpPr/>
          <p:nvPr/>
        </p:nvSpPr>
        <p:spPr>
          <a:xfrm>
            <a:off x="9585434" y="2403412"/>
            <a:ext cx="2497269" cy="3650121"/>
          </a:xfrm>
          <a:prstGeom prst="rect">
            <a:avLst/>
          </a:prstGeom>
          <a:solidFill>
            <a:srgbClr val="4472C4">
              <a:lumMod val="75000"/>
              <a:alpha val="53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633" b="0" i="0" u="none" strike="noStrike" kern="0" cap="none" spc="0" normalizeH="0" baseline="0" noProof="0">
              <a:ln>
                <a:noFill/>
              </a:ln>
              <a:solidFill>
                <a:prstClr val="white"/>
              </a:solidFill>
              <a:effectLst/>
              <a:uLnTx/>
              <a:uFillTx/>
              <a:latin typeface="Helvetica Neue" panose="02000403000000020004" pitchFamily="2"/>
              <a:ea typeface="+mn-ea"/>
              <a:cs typeface="+mn-cs"/>
            </a:endParaRPr>
          </a:p>
        </p:txBody>
      </p:sp>
      <p:pic>
        <p:nvPicPr>
          <p:cNvPr id="28" name="Picture 2">
            <a:extLst>
              <a:ext uri="{FF2B5EF4-FFF2-40B4-BE49-F238E27FC236}">
                <a16:creationId xmlns:a16="http://schemas.microsoft.com/office/drawing/2014/main" id="{32AA18D2-2B25-261D-0A07-A5FFA51885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1609" b="1609"/>
          <a:stretch/>
        </p:blipFill>
        <p:spPr bwMode="auto">
          <a:xfrm>
            <a:off x="9902026" y="2610231"/>
            <a:ext cx="1882552" cy="1477026"/>
          </a:xfrm>
          <a:prstGeom prst="rect">
            <a:avLst/>
          </a:prstGeom>
          <a:solidFill>
            <a:srgbClr val="FFFFFF">
              <a:shade val="85000"/>
            </a:srgbClr>
          </a:solidFill>
          <a:ln w="19050" cap="sq">
            <a:solidFill>
              <a:srgbClr val="09296A"/>
            </a:solidFill>
            <a:miter lim="800000"/>
          </a:ln>
          <a:effectLst/>
        </p:spPr>
      </p:pic>
      <p:pic>
        <p:nvPicPr>
          <p:cNvPr id="29" name="Picture 2">
            <a:extLst>
              <a:ext uri="{FF2B5EF4-FFF2-40B4-BE49-F238E27FC236}">
                <a16:creationId xmlns:a16="http://schemas.microsoft.com/office/drawing/2014/main" id="{DD51D20A-D341-FF77-AF9F-117FC77C41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1967" b="1967"/>
          <a:stretch/>
        </p:blipFill>
        <p:spPr bwMode="auto">
          <a:xfrm>
            <a:off x="9901480" y="4416382"/>
            <a:ext cx="1882552" cy="1477026"/>
          </a:xfrm>
          <a:prstGeom prst="rect">
            <a:avLst/>
          </a:prstGeom>
          <a:solidFill>
            <a:srgbClr val="FFFFFF">
              <a:shade val="85000"/>
            </a:srgbClr>
          </a:solidFill>
          <a:ln w="19050" cap="sq">
            <a:solidFill>
              <a:srgbClr val="09296A"/>
            </a:solidFill>
            <a:miter lim="800000"/>
          </a:ln>
          <a:effectLst/>
        </p:spPr>
      </p:pic>
      <p:sp>
        <p:nvSpPr>
          <p:cNvPr id="30" name="Slide Number Placeholder 6">
            <a:extLst>
              <a:ext uri="{FF2B5EF4-FFF2-40B4-BE49-F238E27FC236}">
                <a16:creationId xmlns:a16="http://schemas.microsoft.com/office/drawing/2014/main" id="{80EDA957-3E42-003A-E1B3-69982520AAA4}"/>
              </a:ext>
            </a:extLst>
          </p:cNvPr>
          <p:cNvSpPr txBox="1">
            <a:spLocks/>
          </p:cNvSpPr>
          <p:nvPr/>
        </p:nvSpPr>
        <p:spPr>
          <a:xfrm>
            <a:off x="-93780" y="6539279"/>
            <a:ext cx="405150" cy="374640"/>
          </a:xfrm>
          <a:prstGeom prst="rect">
            <a:avLst/>
          </a:prstGeom>
          <a:noFill/>
          <a:ln>
            <a:noFill/>
          </a:ln>
        </p:spPr>
        <p:txBody>
          <a:bodyPr spcFirstLastPara="1" wrap="square" lIns="81523" tIns="40749" rIns="81523" bIns="40749" anchor="t" anchorCtr="0">
            <a:noAutofit/>
          </a:bodyPr>
          <a:lstStyle>
            <a:defPPr>
              <a:defRPr lang="it-IT"/>
            </a:defPPr>
            <a:lvl1pPr marL="0" marR="0" lvl="0"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600"/>
              <a:buFont typeface="Arial"/>
              <a:buNone/>
              <a:defRPr sz="1600" b="0" i="0" u="none" strike="noStrike" kern="1200" cap="none">
                <a:solidFill>
                  <a:schemeClr val="dk1"/>
                </a:solidFill>
                <a:latin typeface="Arial"/>
                <a:ea typeface="Arial"/>
                <a:cs typeface="Arial"/>
                <a:sym typeface="Arial"/>
              </a:defRPr>
            </a:lvl9pPr>
          </a:lstStyle>
          <a:p>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rPr>
              <a:pPr marL="0" marR="0" lvl="0" indent="0" algn="ctr" defTabSz="914406" rtl="0" eaLnBrk="1" fontAlgn="auto" latinLnBrk="0" hangingPunct="1">
                <a:lnSpc>
                  <a:spcPct val="100000"/>
                </a:lnSpc>
                <a:spcBef>
                  <a:spcPts val="0"/>
                </a:spcBef>
                <a:spcAft>
                  <a:spcPts val="0"/>
                </a:spcAft>
                <a:buClr>
                  <a:srgbClr val="000000"/>
                </a:buClr>
                <a:buSzPts val="1600"/>
                <a:buFont typeface="Arial"/>
                <a:buNone/>
                <a:tabLst/>
                <a:defRPr/>
              </a:pPr>
              <a:t>9</a:t>
            </a:fld>
            <a:endParaRPr kumimoji="0" lang="it-IT" sz="1100" b="0" i="0" u="none" strike="noStrike" kern="1200" cap="none" spc="0" normalizeH="0" baseline="0" noProof="0">
              <a:ln>
                <a:noFill/>
              </a:ln>
              <a:solidFill>
                <a:prstClr val="white"/>
              </a:solidFill>
              <a:effectLst/>
              <a:uLnTx/>
              <a:uFillTx/>
              <a:latin typeface="Helvetica Neue" panose="02000403000000020004" pitchFamily="2"/>
              <a:cs typeface="Arial"/>
              <a:sym typeface="Arial"/>
            </a:endParaRPr>
          </a:p>
        </p:txBody>
      </p:sp>
      <p:sp>
        <p:nvSpPr>
          <p:cNvPr id="32" name="Rettangolo 31">
            <a:extLst>
              <a:ext uri="{FF2B5EF4-FFF2-40B4-BE49-F238E27FC236}">
                <a16:creationId xmlns:a16="http://schemas.microsoft.com/office/drawing/2014/main" id="{0D612A85-489D-91DD-C69C-06030EA810E0}"/>
              </a:ext>
            </a:extLst>
          </p:cNvPr>
          <p:cNvSpPr/>
          <p:nvPr/>
        </p:nvSpPr>
        <p:spPr>
          <a:xfrm>
            <a:off x="10621617" y="79045"/>
            <a:ext cx="1464372" cy="1431430"/>
          </a:xfrm>
          <a:prstGeom prst="rect">
            <a:avLst/>
          </a:prstGeom>
          <a:solidFill>
            <a:srgbClr val="4472C4">
              <a:lumMod val="75000"/>
              <a:alpha val="53000"/>
            </a:srgbClr>
          </a:solidFill>
          <a:ln w="12700" cap="flat" cmpd="sng" algn="ctr">
            <a:noFill/>
            <a:prstDash val="solid"/>
            <a:miter lim="800000"/>
          </a:ln>
          <a:effectLst/>
        </p:spPr>
        <p:txBody>
          <a:bodyPr rtlCol="0" anchor="ctr"/>
          <a:lstStyle/>
          <a:p>
            <a:pPr algn="ctr">
              <a:defRPr/>
            </a:pPr>
            <a:endParaRPr lang="it-IT" sz="1633" kern="0">
              <a:solidFill>
                <a:prstClr val="white"/>
              </a:solidFill>
              <a:latin typeface="Helvetica Neue" panose="02000403000000020004" pitchFamily="2"/>
            </a:endParaRPr>
          </a:p>
        </p:txBody>
      </p:sp>
      <p:sp>
        <p:nvSpPr>
          <p:cNvPr id="34" name="CasellaDiTesto 33">
            <a:extLst>
              <a:ext uri="{FF2B5EF4-FFF2-40B4-BE49-F238E27FC236}">
                <a16:creationId xmlns:a16="http://schemas.microsoft.com/office/drawing/2014/main" id="{572203E4-28CF-F655-AB29-7846377E4359}"/>
              </a:ext>
            </a:extLst>
          </p:cNvPr>
          <p:cNvSpPr txBox="1"/>
          <p:nvPr/>
        </p:nvSpPr>
        <p:spPr>
          <a:xfrm>
            <a:off x="10618330" y="133691"/>
            <a:ext cx="1464373" cy="677108"/>
          </a:xfrm>
          <a:prstGeom prst="rect">
            <a:avLst/>
          </a:prstGeom>
          <a:noFill/>
        </p:spPr>
        <p:txBody>
          <a:bodyPr wrap="square" rtlCol="0">
            <a:spAutoFit/>
          </a:bodyPr>
          <a:lstStyle/>
          <a:p>
            <a:pPr algn="ctr">
              <a:defRPr/>
            </a:pPr>
            <a:r>
              <a:rPr lang="it-IT" sz="1400" b="1">
                <a:solidFill>
                  <a:prstClr val="white"/>
                </a:solidFill>
                <a:latin typeface="Helvetica Neue" panose="02000403000000020004"/>
                <a:cs typeface="Arial" panose="020B0604020202020204" pitchFamily="34" charset="0"/>
              </a:rPr>
              <a:t>Canale di Scouting</a:t>
            </a:r>
          </a:p>
          <a:p>
            <a:pPr>
              <a:defRPr/>
            </a:pPr>
            <a:endParaRPr lang="it-IT" sz="1000">
              <a:solidFill>
                <a:schemeClr val="bg1"/>
              </a:solidFill>
              <a:latin typeface="Helvetica Neue" panose="02000403000000020004"/>
              <a:cs typeface="Arial" panose="020B0604020202020204" pitchFamily="34" charset="0"/>
            </a:endParaRPr>
          </a:p>
        </p:txBody>
      </p:sp>
      <p:grpSp>
        <p:nvGrpSpPr>
          <p:cNvPr id="38" name="Gruppo 37">
            <a:extLst>
              <a:ext uri="{FF2B5EF4-FFF2-40B4-BE49-F238E27FC236}">
                <a16:creationId xmlns:a16="http://schemas.microsoft.com/office/drawing/2014/main" id="{E9958AF7-571D-F22F-C384-BD81B80D430F}"/>
              </a:ext>
            </a:extLst>
          </p:cNvPr>
          <p:cNvGrpSpPr/>
          <p:nvPr/>
        </p:nvGrpSpPr>
        <p:grpSpPr>
          <a:xfrm>
            <a:off x="11089673" y="722310"/>
            <a:ext cx="562976" cy="562976"/>
            <a:chOff x="2526439" y="1678815"/>
            <a:chExt cx="562976" cy="562976"/>
          </a:xfrm>
        </p:grpSpPr>
        <p:sp>
          <p:nvSpPr>
            <p:cNvPr id="39" name="Ovale 38">
              <a:extLst>
                <a:ext uri="{FF2B5EF4-FFF2-40B4-BE49-F238E27FC236}">
                  <a16:creationId xmlns:a16="http://schemas.microsoft.com/office/drawing/2014/main" id="{FBD11CED-679A-AE35-395C-F7BF03071A09}"/>
                </a:ext>
              </a:extLst>
            </p:cNvPr>
            <p:cNvSpPr/>
            <p:nvPr/>
          </p:nvSpPr>
          <p:spPr bwMode="auto">
            <a:xfrm>
              <a:off x="2526439" y="1678815"/>
              <a:ext cx="562976" cy="562976"/>
            </a:xfrm>
            <a:prstGeom prst="ellipse">
              <a:avLst/>
            </a:prstGeom>
            <a:solidFill>
              <a:schemeClr val="bg1"/>
            </a:solidFill>
            <a:ln w="19050" cap="flat" cmpd="sng" algn="ctr">
              <a:solidFill>
                <a:srgbClr val="09296A"/>
              </a:solidFill>
              <a:prstDash val="solid"/>
              <a:round/>
              <a:headEnd type="none" w="med" len="med"/>
              <a:tailEnd type="none" w="med" len="med"/>
            </a:ln>
            <a:effectLst/>
          </p:spPr>
          <p:txBody>
            <a:bodyPr vert="horz" wrap="square" lIns="39681" tIns="50395" rIns="39681" bIns="50395" numCol="1" rtlCol="0" anchor="b" anchorCtr="0" compatLnSpc="1">
              <a:prstTxWarp prst="textNoShape">
                <a:avLst/>
              </a:prstTxWarp>
            </a:bodyPr>
            <a:lstStyle/>
            <a:p>
              <a:pPr algn="ctr" defTabSz="1007827">
                <a:buFont typeface="Arial"/>
                <a:buNone/>
                <a:defRPr/>
              </a:pPr>
              <a:endParaRPr lang="it-IT" sz="992" kern="0">
                <a:solidFill>
                  <a:sysClr val="windowText" lastClr="000000"/>
                </a:solidFill>
                <a:latin typeface="Helvetica Neue" panose="02000403000000020004" pitchFamily="2"/>
                <a:cs typeface="Arial" panose="020B0604020202020204" pitchFamily="34" charset="0"/>
                <a:sym typeface="Arial"/>
              </a:endParaRPr>
            </a:p>
          </p:txBody>
        </p:sp>
        <p:pic>
          <p:nvPicPr>
            <p:cNvPr id="43" name="Immagine 42">
              <a:extLst>
                <a:ext uri="{FF2B5EF4-FFF2-40B4-BE49-F238E27FC236}">
                  <a16:creationId xmlns:a16="http://schemas.microsoft.com/office/drawing/2014/main" id="{C2B98671-5D0B-B286-316E-AAE935B719FE}"/>
                </a:ext>
              </a:extLst>
            </p:cNvPr>
            <p:cNvPicPr>
              <a:picLocks noChangeAspect="1"/>
            </p:cNvPicPr>
            <p:nvPr/>
          </p:nvPicPr>
          <p:blipFill>
            <a:blip r:embed="rId11">
              <a:duotone>
                <a:prstClr val="black"/>
                <a:srgbClr val="FFFFFF">
                  <a:tint val="45000"/>
                  <a:satMod val="400000"/>
                </a:srgbClr>
              </a:duotone>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2666117" y="1741860"/>
              <a:ext cx="353142" cy="353142"/>
            </a:xfrm>
            <a:prstGeom prst="rect">
              <a:avLst/>
            </a:prstGeom>
          </p:spPr>
        </p:pic>
        <p:pic>
          <p:nvPicPr>
            <p:cNvPr id="45" name="Immagine 44" descr="Immagine che contiene Elementi grafici, cerchio, grafica, design&#10;&#10;Descrizione generata automaticamente">
              <a:extLst>
                <a:ext uri="{FF2B5EF4-FFF2-40B4-BE49-F238E27FC236}">
                  <a16:creationId xmlns:a16="http://schemas.microsoft.com/office/drawing/2014/main" id="{250BBF34-E8E0-79C9-F70A-BBDBFA0AC8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9650" y="1807544"/>
              <a:ext cx="362478" cy="337250"/>
            </a:xfrm>
            <a:prstGeom prst="rect">
              <a:avLst/>
            </a:prstGeom>
          </p:spPr>
        </p:pic>
      </p:grpSp>
      <p:sp>
        <p:nvSpPr>
          <p:cNvPr id="11" name="CasellaDiTesto 10">
            <a:extLst>
              <a:ext uri="{FF2B5EF4-FFF2-40B4-BE49-F238E27FC236}">
                <a16:creationId xmlns:a16="http://schemas.microsoft.com/office/drawing/2014/main" id="{7BB03A1D-8E1D-C6AA-FDAE-24B1C2BE8FA5}"/>
              </a:ext>
            </a:extLst>
          </p:cNvPr>
          <p:cNvSpPr txBox="1"/>
          <p:nvPr/>
        </p:nvSpPr>
        <p:spPr>
          <a:xfrm>
            <a:off x="446278" y="6652365"/>
            <a:ext cx="3258877" cy="215444"/>
          </a:xfrm>
          <a:prstGeom prst="rect">
            <a:avLst/>
          </a:prstGeom>
          <a:noFill/>
        </p:spPr>
        <p:txBody>
          <a:bodyPr wrap="square">
            <a:spAutoFit/>
          </a:bodyPr>
          <a:lstStyle/>
          <a:p>
            <a:pPr algn="just"/>
            <a:r>
              <a:rPr lang="it-IT" sz="800">
                <a:solidFill>
                  <a:schemeClr val="bg1"/>
                </a:solidFill>
                <a:latin typeface="+mj-lt"/>
                <a:cs typeface="Arial" panose="020B0604020202020204" pitchFamily="34" charset="0"/>
              </a:rPr>
              <a:t>Dati verificati e aggiornati tramite: </a:t>
            </a:r>
            <a:r>
              <a:rPr lang="it-IT" sz="800" err="1">
                <a:solidFill>
                  <a:schemeClr val="bg1"/>
                </a:solidFill>
                <a:latin typeface="+mj-lt"/>
                <a:cs typeface="Arial" panose="020B0604020202020204" pitchFamily="34" charset="0"/>
              </a:rPr>
              <a:t>Crunchbase</a:t>
            </a:r>
            <a:r>
              <a:rPr lang="it-IT" sz="800">
                <a:solidFill>
                  <a:schemeClr val="bg1"/>
                </a:solidFill>
                <a:latin typeface="+mj-lt"/>
                <a:cs typeface="Arial" panose="020B0604020202020204" pitchFamily="34" charset="0"/>
              </a:rPr>
              <a:t> &amp; </a:t>
            </a:r>
            <a:r>
              <a:rPr lang="it-IT" sz="800" err="1">
                <a:solidFill>
                  <a:schemeClr val="bg1"/>
                </a:solidFill>
                <a:latin typeface="+mj-lt"/>
                <a:cs typeface="Arial" panose="020B0604020202020204" pitchFamily="34" charset="0"/>
              </a:rPr>
              <a:t>Pitchbook</a:t>
            </a:r>
            <a:endParaRPr lang="it-IT" sz="80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4215520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4PQvz3K0AehB3AUVyUnNg"/>
</p:tagLst>
</file>

<file path=ppt/tags/tag3.xml><?xml version="1.0" encoding="utf-8"?>
<p:tagLst xmlns:a="http://schemas.openxmlformats.org/drawingml/2006/main" xmlns:r="http://schemas.openxmlformats.org/officeDocument/2006/relationships" xmlns:p="http://schemas.openxmlformats.org/presentationml/2006/main">
  <p:tag name="AS_UNIQUEID" val="14466"/>
</p:tagLst>
</file>

<file path=ppt/theme/theme1.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B40830240CEC2459249530F6C145457" ma:contentTypeVersion="0" ma:contentTypeDescription="Create a new document." ma:contentTypeScope="" ma:versionID="ce2c2a30df29094a8a3b0b22d1e56df0">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FEB879-288F-4E37-BE49-CF4B64C1AE4A}">
  <ds:schemaRefs>
    <ds:schemaRef ds:uri="0c653e6c-f57e-4f69-98b3-d3367008f261"/>
    <ds:schemaRef ds:uri="7e53765b-892e-4158-b3d4-f34160b61a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DC24420-AECE-47EB-A556-CF5E5A51984E}">
  <ds:schemaRefs>
    <ds:schemaRef ds:uri="http://schemas.microsoft.com/sharepoint/v3/contenttype/forms"/>
  </ds:schemaRefs>
</ds:datastoreItem>
</file>

<file path=customXml/itemProps3.xml><?xml version="1.0" encoding="utf-8"?>
<ds:datastoreItem xmlns:ds="http://schemas.openxmlformats.org/officeDocument/2006/customXml" ds:itemID="{46728890-303B-486C-A120-99221B023C2A}"/>
</file>

<file path=docMetadata/LabelInfo.xml><?xml version="1.0" encoding="utf-8"?>
<clbl:labelList xmlns:clbl="http://schemas.microsoft.com/office/2020/mipLabelMetadata">
  <clbl:label id="{d65a070e-ad16-4345-879f-c1de6464f1fb}" enabled="1" method="Standard" siteId="{eccd734e-7022-4709-aba5-a5dd77929e27}" removed="0"/>
</clbl:labelList>
</file>

<file path=docProps/app.xml><?xml version="1.0" encoding="utf-8"?>
<Properties xmlns="http://schemas.openxmlformats.org/officeDocument/2006/extended-properties" xmlns:vt="http://schemas.openxmlformats.org/officeDocument/2006/docPropsVTypes">
  <Template/>
  <TotalTime>43</TotalTime>
  <Words>2917</Words>
  <Application>Microsoft Office PowerPoint</Application>
  <PresentationFormat>Widescreen</PresentationFormat>
  <Paragraphs>391</Paragraphs>
  <Slides>11</Slides>
  <Notes>9</Notes>
  <HiddenSlides>0</HiddenSlides>
  <MMClips>0</MMClips>
  <ScaleCrop>false</ScaleCrop>
  <HeadingPairs>
    <vt:vector size="8" baseType="variant">
      <vt:variant>
        <vt:lpstr>Caratteri utilizzati</vt:lpstr>
      </vt:variant>
      <vt:variant>
        <vt:i4>11</vt:i4>
      </vt:variant>
      <vt:variant>
        <vt:lpstr>Tema</vt:lpstr>
      </vt:variant>
      <vt:variant>
        <vt:i4>2</vt:i4>
      </vt:variant>
      <vt:variant>
        <vt:lpstr>Server OLE incorporati</vt:lpstr>
      </vt:variant>
      <vt:variant>
        <vt:i4>1</vt:i4>
      </vt:variant>
      <vt:variant>
        <vt:lpstr>Titoli diapositive</vt:lpstr>
      </vt:variant>
      <vt:variant>
        <vt:i4>11</vt:i4>
      </vt:variant>
    </vt:vector>
  </HeadingPairs>
  <TitlesOfParts>
    <vt:vector size="25" baseType="lpstr">
      <vt:lpstr>-apple-system</vt:lpstr>
      <vt:lpstr>Arial</vt:lpstr>
      <vt:lpstr>Arial Black</vt:lpstr>
      <vt:lpstr>Calibri</vt:lpstr>
      <vt:lpstr>Calibri Light</vt:lpstr>
      <vt:lpstr>Helvetica</vt:lpstr>
      <vt:lpstr>Helvetica Neue</vt:lpstr>
      <vt:lpstr>HelveticaNowDisplay Bold</vt:lpstr>
      <vt:lpstr>Open Sans</vt:lpstr>
      <vt:lpstr>Open Sans Light</vt:lpstr>
      <vt:lpstr>Wingdings</vt:lpstr>
      <vt:lpstr>1_Tema di Office</vt:lpstr>
      <vt:lpstr>2_Tema di Office</vt:lpstr>
      <vt:lpstr>Diapositiva think-cell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Terna S.p.A.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Francesco Riccardo Piovan</dc:creator>
  <cp:lastModifiedBy>Casagrande Filippo (Terna)</cp:lastModifiedBy>
  <cp:revision>2</cp:revision>
  <dcterms:created xsi:type="dcterms:W3CDTF">2022-12-20T13:00:04Z</dcterms:created>
  <dcterms:modified xsi:type="dcterms:W3CDTF">2024-11-08T14:57:16Z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65a070e-ad16-4345-879f-c1de6464f1fb_Enabled">
    <vt:lpwstr>true</vt:lpwstr>
  </property>
  <property fmtid="{D5CDD505-2E9C-101B-9397-08002B2CF9AE}" pid="3" name="MSIP_Label_d65a070e-ad16-4345-879f-c1de6464f1fb_SetDate">
    <vt:lpwstr>2022-12-20T13:07:38Z</vt:lpwstr>
  </property>
  <property fmtid="{D5CDD505-2E9C-101B-9397-08002B2CF9AE}" pid="4" name="MSIP_Label_d65a070e-ad16-4345-879f-c1de6464f1fb_Method">
    <vt:lpwstr>Standard</vt:lpwstr>
  </property>
  <property fmtid="{D5CDD505-2E9C-101B-9397-08002B2CF9AE}" pid="5" name="MSIP_Label_d65a070e-ad16-4345-879f-c1de6464f1fb_Name">
    <vt:lpwstr>USO INTERNO - Con etichetta</vt:lpwstr>
  </property>
  <property fmtid="{D5CDD505-2E9C-101B-9397-08002B2CF9AE}" pid="6" name="MSIP_Label_d65a070e-ad16-4345-879f-c1de6464f1fb_SiteId">
    <vt:lpwstr>eccd734e-7022-4709-aba5-a5dd77929e27</vt:lpwstr>
  </property>
  <property fmtid="{D5CDD505-2E9C-101B-9397-08002B2CF9AE}" pid="7" name="MSIP_Label_d65a070e-ad16-4345-879f-c1de6464f1fb_ActionId">
    <vt:lpwstr>800b77a9-328c-410a-b280-547f848ac8ce</vt:lpwstr>
  </property>
  <property fmtid="{D5CDD505-2E9C-101B-9397-08002B2CF9AE}" pid="8" name="MSIP_Label_d65a070e-ad16-4345-879f-c1de6464f1fb_ContentBits">
    <vt:lpwstr>2</vt:lpwstr>
  </property>
  <property fmtid="{D5CDD505-2E9C-101B-9397-08002B2CF9AE}" pid="9" name="ClassificationContentMarkingFooterLocations">
    <vt:lpwstr>3_Struttura predefinita:5\Tema di Office:8</vt:lpwstr>
  </property>
  <property fmtid="{D5CDD505-2E9C-101B-9397-08002B2CF9AE}" pid="10" name="ClassificationContentMarkingFooterText">
    <vt:lpwstr>ISC - Uso INTERNO / INTERNAL Use</vt:lpwstr>
  </property>
  <property fmtid="{D5CDD505-2E9C-101B-9397-08002B2CF9AE}" pid="11" name="ContentTypeId">
    <vt:lpwstr>0x010100AB40830240CEC2459249530F6C145457</vt:lpwstr>
  </property>
  <property fmtid="{D5CDD505-2E9C-101B-9397-08002B2CF9AE}" pid="12" name="MediaServiceImageTags">
    <vt:lpwstr/>
  </property>
</Properties>
</file>